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0"/>
  </p:notesMasterIdLst>
  <p:sldIdLst>
    <p:sldId id="256" r:id="rId2"/>
    <p:sldId id="258" r:id="rId3"/>
    <p:sldId id="333" r:id="rId4"/>
    <p:sldId id="334" r:id="rId5"/>
    <p:sldId id="335" r:id="rId6"/>
    <p:sldId id="336" r:id="rId7"/>
    <p:sldId id="346" r:id="rId8"/>
    <p:sldId id="337" r:id="rId9"/>
    <p:sldId id="338" r:id="rId10"/>
    <p:sldId id="340" r:id="rId11"/>
    <p:sldId id="342" r:id="rId12"/>
    <p:sldId id="344" r:id="rId13"/>
    <p:sldId id="329" r:id="rId14"/>
    <p:sldId id="332" r:id="rId15"/>
    <p:sldId id="330" r:id="rId16"/>
    <p:sldId id="331" r:id="rId17"/>
    <p:sldId id="265" r:id="rId18"/>
    <p:sldId id="326" r:id="rId19"/>
    <p:sldId id="313" r:id="rId20"/>
    <p:sldId id="271" r:id="rId21"/>
    <p:sldId id="314" r:id="rId22"/>
    <p:sldId id="316" r:id="rId23"/>
    <p:sldId id="315" r:id="rId24"/>
    <p:sldId id="318" r:id="rId25"/>
    <p:sldId id="319" r:id="rId26"/>
    <p:sldId id="320" r:id="rId27"/>
    <p:sldId id="321" r:id="rId28"/>
    <p:sldId id="322" r:id="rId29"/>
    <p:sldId id="323" r:id="rId30"/>
    <p:sldId id="324" r:id="rId31"/>
    <p:sldId id="325" r:id="rId32"/>
    <p:sldId id="347" r:id="rId33"/>
    <p:sldId id="353" r:id="rId34"/>
    <p:sldId id="349" r:id="rId35"/>
    <p:sldId id="350" r:id="rId36"/>
    <p:sldId id="354" r:id="rId37"/>
    <p:sldId id="355" r:id="rId38"/>
    <p:sldId id="356" r:id="rId39"/>
    <p:sldId id="357" r:id="rId40"/>
    <p:sldId id="358" r:id="rId41"/>
    <p:sldId id="359" r:id="rId42"/>
    <p:sldId id="360" r:id="rId43"/>
    <p:sldId id="361" r:id="rId44"/>
    <p:sldId id="363" r:id="rId45"/>
    <p:sldId id="362" r:id="rId46"/>
    <p:sldId id="351" r:id="rId47"/>
    <p:sldId id="352" r:id="rId48"/>
    <p:sldId id="289" r:id="rId49"/>
  </p:sldIdLst>
  <p:sldSz cx="9144000" cy="5143500" type="screen16x9"/>
  <p:notesSz cx="6858000" cy="9144000"/>
  <p:embeddedFontLst>
    <p:embeddedFont>
      <p:font typeface="Consolas" panose="020B0609020204030204" pitchFamily="49" charset="0"/>
      <p:regular r:id="rId51"/>
      <p:bold r:id="rId52"/>
      <p:italic r:id="rId53"/>
      <p:boldItalic r:id="rId54"/>
    </p:embeddedFont>
    <p:embeddedFont>
      <p:font typeface="Fira Sans Extra Condensed Medium" panose="020B0604020202020204" charset="0"/>
      <p:regular r:id="rId55"/>
      <p:bold r:id="rId56"/>
      <p:italic r:id="rId57"/>
      <p:boldItalic r:id="rId58"/>
    </p:embeddedFont>
    <p:embeddedFont>
      <p:font typeface="Gaegu" panose="020B0604020202020204" charset="0"/>
      <p:regular r:id="rId59"/>
      <p:bold r:id="rId60"/>
    </p:embeddedFont>
    <p:embeddedFont>
      <p:font typeface="Open Sans" panose="020B0606030504020204" pitchFamily="34" charset="0"/>
      <p:regular r:id="rId61"/>
      <p:bold r:id="rId62"/>
      <p:italic r:id="rId63"/>
      <p:boldItalic r:id="rId64"/>
    </p:embeddedFont>
    <p:embeddedFont>
      <p:font typeface="Questrial" panose="020B0604020202020204" charset="0"/>
      <p:regular r:id="rId65"/>
    </p:embeddedFont>
    <p:embeddedFont>
      <p:font typeface="Source Sans Pro" panose="020B050303040302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4137F0-C7AD-4A16-8838-87986FFB475E}">
  <a:tblStyle styleId="{1A4137F0-C7AD-4A16-8838-87986FFB47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221" autoAdjust="0"/>
  </p:normalViewPr>
  <p:slideViewPr>
    <p:cSldViewPr snapToGrid="0">
      <p:cViewPr varScale="1">
        <p:scale>
          <a:sx n="78" d="100"/>
          <a:sy n="78" d="100"/>
        </p:scale>
        <p:origin x="1594" y="43"/>
      </p:cViewPr>
      <p:guideLst/>
    </p:cSldViewPr>
  </p:slideViewPr>
  <p:notesTextViewPr>
    <p:cViewPr>
      <p:scale>
        <a:sx n="1" d="1"/>
        <a:sy n="1" d="1"/>
      </p:scale>
      <p:origin x="0" y="0"/>
    </p:cViewPr>
  </p:notesTextViewPr>
  <p:sorterViewPr>
    <p:cViewPr>
      <p:scale>
        <a:sx n="100" d="100"/>
        <a:sy n="100" d="100"/>
      </p:scale>
      <p:origin x="0" y="-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dirty="0" err="1"/>
              <a:t>Đối</a:t>
            </a:r>
            <a:r>
              <a:rPr lang="en-US" sz="1100" b="0" dirty="0"/>
              <a:t> </a:t>
            </a:r>
            <a:r>
              <a:rPr lang="en-US" sz="1100" b="0" dirty="0" err="1"/>
              <a:t>với</a:t>
            </a:r>
            <a:r>
              <a:rPr lang="en-US" sz="1100" b="0" dirty="0"/>
              <a:t> </a:t>
            </a:r>
            <a:r>
              <a:rPr lang="en-US" sz="1100" b="0" dirty="0" err="1"/>
              <a:t>đa</a:t>
            </a:r>
            <a:r>
              <a:rPr lang="en-US" sz="1100" b="0" dirty="0"/>
              <a:t> </a:t>
            </a:r>
            <a:r>
              <a:rPr lang="en-US" sz="1100" b="0" dirty="0" err="1"/>
              <a:t>đồ</a:t>
            </a:r>
            <a:r>
              <a:rPr lang="en-US" sz="1100" b="0" dirty="0"/>
              <a:t> </a:t>
            </a:r>
            <a:r>
              <a:rPr lang="en-US" sz="1100" b="0" dirty="0" err="1"/>
              <a:t>thị</a:t>
            </a:r>
            <a:r>
              <a:rPr lang="en-US" sz="1100" b="0" dirty="0"/>
              <a:t>, </a:t>
            </a:r>
            <a:r>
              <a:rPr lang="en-US" sz="1100" b="0" dirty="0" err="1"/>
              <a:t>việc</a:t>
            </a:r>
            <a:r>
              <a:rPr lang="en-US" sz="1100" b="0" dirty="0"/>
              <a:t> </a:t>
            </a:r>
            <a:r>
              <a:rPr lang="en-US" sz="1100" b="0" dirty="0" err="1"/>
              <a:t>biểu</a:t>
            </a:r>
            <a:r>
              <a:rPr lang="en-US" sz="1100" b="0" dirty="0"/>
              <a:t> </a:t>
            </a:r>
            <a:r>
              <a:rPr lang="en-US" sz="1100" b="0" dirty="0" err="1"/>
              <a:t>diễn</a:t>
            </a:r>
            <a:r>
              <a:rPr lang="en-US" sz="1100" b="0" dirty="0"/>
              <a:t> </a:t>
            </a:r>
            <a:r>
              <a:rPr lang="en-US" sz="1100" b="0" dirty="0" err="1"/>
              <a:t>cũng</a:t>
            </a:r>
            <a:r>
              <a:rPr lang="en-US" sz="1100" b="0" dirty="0"/>
              <a:t> </a:t>
            </a:r>
            <a:r>
              <a:rPr lang="en-US" sz="1100" b="0" dirty="0" err="1"/>
              <a:t>tương</a:t>
            </a:r>
            <a:r>
              <a:rPr lang="en-US" sz="1100" b="0" dirty="0"/>
              <a:t> </a:t>
            </a:r>
            <a:r>
              <a:rPr lang="en-US" sz="1100" b="0" dirty="0" err="1"/>
              <a:t>tự</a:t>
            </a:r>
            <a:r>
              <a:rPr lang="en-US" sz="1100" b="0" dirty="0"/>
              <a:t>. </a:t>
            </a:r>
            <a:r>
              <a:rPr lang="en-US" sz="1100" b="0" dirty="0" err="1"/>
              <a:t>Chỉ</a:t>
            </a:r>
            <a:r>
              <a:rPr lang="en-US" sz="1100" b="0" dirty="0"/>
              <a:t> </a:t>
            </a:r>
            <a:r>
              <a:rPr lang="en-US" sz="1100" b="0" dirty="0" err="1"/>
              <a:t>có</a:t>
            </a:r>
            <a:r>
              <a:rPr lang="en-US" sz="1100" b="0" dirty="0"/>
              <a:t> </a:t>
            </a:r>
            <a:r>
              <a:rPr lang="en-US" sz="1100" b="0" dirty="0" err="1"/>
              <a:t>điều</a:t>
            </a:r>
            <a:r>
              <a:rPr lang="en-US" sz="1100" b="0" dirty="0"/>
              <a:t> </a:t>
            </a:r>
            <a:r>
              <a:rPr lang="en-US" sz="1100" b="0" dirty="0" err="1"/>
              <a:t>nếu</a:t>
            </a:r>
            <a:r>
              <a:rPr lang="en-US" sz="1100" b="0" dirty="0"/>
              <a:t> </a:t>
            </a:r>
            <a:r>
              <a:rPr lang="en-US" sz="1100" b="0" dirty="0" err="1"/>
              <a:t>như</a:t>
            </a:r>
            <a:r>
              <a:rPr lang="en-US" sz="1100" b="0" dirty="0"/>
              <a:t> (</a:t>
            </a:r>
            <a:r>
              <a:rPr lang="en-US" sz="1100" b="0" dirty="0" err="1"/>
              <a:t>i</a:t>
            </a:r>
            <a:r>
              <a:rPr lang="en-US" sz="1100" b="0" dirty="0"/>
              <a:t> , j), </a:t>
            </a:r>
            <a:r>
              <a:rPr lang="en-US" sz="1100" b="0" dirty="0" err="1"/>
              <a:t>là</a:t>
            </a:r>
            <a:r>
              <a:rPr lang="en-US" sz="1100" b="0" dirty="0"/>
              <a:t> </a:t>
            </a:r>
            <a:r>
              <a:rPr lang="en-US" sz="1100" b="0" dirty="0" err="1"/>
              <a:t>cạnh</a:t>
            </a:r>
            <a:r>
              <a:rPr lang="en-US" sz="1100" b="0" dirty="0"/>
              <a:t> </a:t>
            </a:r>
            <a:r>
              <a:rPr lang="en-US" sz="1100" b="0" dirty="0" err="1"/>
              <a:t>thì</a:t>
            </a:r>
            <a:r>
              <a:rPr lang="en-US" sz="1100" b="0" dirty="0"/>
              <a:t> </a:t>
            </a:r>
            <a:r>
              <a:rPr lang="en-US" sz="1100" b="0" dirty="0" err="1"/>
              <a:t>không</a:t>
            </a:r>
            <a:r>
              <a:rPr lang="en-US" sz="1100" b="0" dirty="0"/>
              <a:t> </a:t>
            </a:r>
            <a:r>
              <a:rPr lang="en-US" sz="1100" b="0" dirty="0" err="1"/>
              <a:t>phải</a:t>
            </a:r>
            <a:r>
              <a:rPr lang="en-US" sz="1100" b="0" dirty="0"/>
              <a:t> </a:t>
            </a:r>
            <a:r>
              <a:rPr lang="en-US" sz="1100" b="0" dirty="0" err="1"/>
              <a:t>ghi</a:t>
            </a:r>
            <a:r>
              <a:rPr lang="en-US" sz="1100" b="0" dirty="0"/>
              <a:t> </a:t>
            </a:r>
            <a:r>
              <a:rPr lang="en-US" sz="1100" b="0" dirty="0" err="1"/>
              <a:t>số</a:t>
            </a:r>
            <a:r>
              <a:rPr lang="en-US" sz="1100" b="0" dirty="0"/>
              <a:t> 1 </a:t>
            </a:r>
            <a:r>
              <a:rPr lang="en-US" sz="1100" b="0" dirty="0" err="1"/>
              <a:t>vào</a:t>
            </a:r>
            <a:r>
              <a:rPr lang="en-US" sz="1100" b="0" dirty="0"/>
              <a:t> </a:t>
            </a:r>
            <a:r>
              <a:rPr lang="en-US" sz="1100" b="0" dirty="0" err="1"/>
              <a:t>aij</a:t>
            </a:r>
            <a:r>
              <a:rPr lang="en-US" sz="1100" b="0" dirty="0"/>
              <a:t>, </a:t>
            </a:r>
            <a:r>
              <a:rPr lang="en-US" sz="1100" b="0" dirty="0" err="1"/>
              <a:t>mà</a:t>
            </a:r>
            <a:r>
              <a:rPr lang="en-US" sz="1100" b="0" dirty="0"/>
              <a:t> </a:t>
            </a:r>
            <a:r>
              <a:rPr lang="en-US" sz="1100" b="0" dirty="0" err="1"/>
              <a:t>là</a:t>
            </a:r>
            <a:r>
              <a:rPr lang="en-US" sz="1100" b="0" dirty="0"/>
              <a:t> </a:t>
            </a:r>
            <a:r>
              <a:rPr lang="en-US" sz="1100" b="0" dirty="0" err="1"/>
              <a:t>ghi</a:t>
            </a:r>
            <a:r>
              <a:rPr lang="en-US" sz="1100" b="0" dirty="0"/>
              <a:t> </a:t>
            </a:r>
            <a:r>
              <a:rPr lang="en-US" sz="1100" b="0" dirty="0" err="1"/>
              <a:t>số</a:t>
            </a:r>
            <a:r>
              <a:rPr lang="en-US" sz="1100" b="0" dirty="0"/>
              <a:t> </a:t>
            </a:r>
            <a:r>
              <a:rPr lang="en-US" sz="1100" b="0" dirty="0" err="1"/>
              <a:t>cạnh</a:t>
            </a:r>
            <a:r>
              <a:rPr lang="en-US" sz="1100" b="0" dirty="0"/>
              <a:t> </a:t>
            </a:r>
            <a:r>
              <a:rPr lang="en-US" sz="1100" b="0" dirty="0" err="1"/>
              <a:t>nối</a:t>
            </a:r>
            <a:r>
              <a:rPr lang="en-US" sz="1100" b="0" dirty="0"/>
              <a:t> </a:t>
            </a:r>
            <a:r>
              <a:rPr lang="en-US" sz="1100" b="0" dirty="0" err="1"/>
              <a:t>giữa</a:t>
            </a:r>
            <a:r>
              <a:rPr lang="en-US" sz="1100" b="0" dirty="0"/>
              <a:t> 2 </a:t>
            </a:r>
            <a:r>
              <a:rPr lang="en-US" sz="1100" b="0" dirty="0" err="1"/>
              <a:t>đỉnh</a:t>
            </a:r>
            <a:r>
              <a:rPr lang="en-US" sz="1100" b="0" dirty="0"/>
              <a:t> I, j.</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dirty="0" err="1"/>
              <a:t>Ưu</a:t>
            </a:r>
            <a:r>
              <a:rPr lang="en-US" sz="1100" b="0" dirty="0"/>
              <a:t> </a:t>
            </a:r>
            <a:r>
              <a:rPr lang="en-US" sz="1100" b="0" dirty="0" err="1"/>
              <a:t>điểm</a:t>
            </a:r>
            <a:r>
              <a:rPr lang="en-US" sz="1100" b="0" dirty="0"/>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Để</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hai</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100" b="0" i="0" u="none" strike="noStrike" cap="none" dirty="0">
                <a:solidFill>
                  <a:schemeClr val="bg2"/>
                </a:solidFill>
                <a:effectLst/>
                <a:latin typeface="Gaegu" panose="020B0604020202020204" charset="0"/>
                <a:ea typeface="Gaegu" panose="020B0604020202020204" charset="0"/>
                <a:cs typeface="Arial"/>
                <a:sym typeface="Arial"/>
              </a:rPr>
              <a:t> u, v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có</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nhau</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100" b="0" i="0" u="none" strike="noStrike" cap="none" dirty="0">
                <a:solidFill>
                  <a:schemeClr val="bg2"/>
                </a:solidFill>
                <a:effectLst/>
                <a:latin typeface="Gaegu" panose="020B0604020202020204" charset="0"/>
                <a:ea typeface="Gaegu" panose="020B0604020202020204" charset="0"/>
                <a:cs typeface="Arial"/>
                <a:sym typeface="Arial"/>
              </a:rPr>
              <a:t>, ta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chỉ</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cần</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trong</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độ</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phức</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tạp</a:t>
            </a:r>
            <a:r>
              <a:rPr lang="en-US" sz="1100" b="0" i="0" u="none" strike="noStrike" cap="none" dirty="0">
                <a:solidFill>
                  <a:schemeClr val="bg2"/>
                </a:solidFill>
                <a:effectLst/>
                <a:latin typeface="Gaegu" panose="020B0604020202020204" charset="0"/>
                <a:ea typeface="Gaegu" panose="020B0604020202020204" charset="0"/>
                <a:cs typeface="Arial"/>
                <a:sym typeface="Arial"/>
              </a:rPr>
              <a:t> O(1)</a:t>
            </a:r>
          </a:p>
          <a:p>
            <a:pPr marL="0" indent="0">
              <a:buFontTx/>
              <a:buNone/>
            </a:pPr>
            <a:r>
              <a:rPr lang="en-US" sz="1100" b="0" i="0" u="none" strike="noStrike" cap="none" dirty="0" err="1">
                <a:solidFill>
                  <a:schemeClr val="bg2"/>
                </a:solidFill>
                <a:effectLst/>
                <a:latin typeface="Gaegu" panose="020B0604020202020204" charset="0"/>
                <a:ea typeface="Gaegu" panose="020B0604020202020204" charset="0"/>
                <a:cs typeface="Arial"/>
                <a:sym typeface="Arial"/>
              </a:rPr>
              <a:t>Nhược</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điểm</a:t>
            </a:r>
            <a:r>
              <a:rPr lang="en-US" sz="1100" b="0" i="0" u="none" strike="noStrike" cap="none" dirty="0">
                <a:solidFill>
                  <a:schemeClr val="bg2"/>
                </a:solidFill>
                <a:effectLst/>
                <a:latin typeface="Gaegu" panose="020B0604020202020204" charset="0"/>
                <a:ea typeface="Gaegu" panose="020B0604020202020204" charset="0"/>
                <a:cs typeface="Arial"/>
                <a:sym typeface="Arial"/>
              </a:rPr>
              <a:t>: -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Dù</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đồ</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thị</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có</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nhiều</a:t>
            </a:r>
            <a:r>
              <a:rPr lang="en-US" sz="1100" b="0" i="0" u="none" strike="noStrike" cap="none" dirty="0">
                <a:solidFill>
                  <a:schemeClr val="bg2"/>
                </a:solidFill>
                <a:effectLst/>
                <a:latin typeface="Gaegu" panose="020B0604020202020204" charset="0"/>
                <a:ea typeface="Gaegu" panose="020B0604020202020204" charset="0"/>
                <a:cs typeface="Arial"/>
                <a:sym typeface="Arial"/>
              </a:rPr>
              <a:t> hay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ít</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cạnh</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thì</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cũng</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phải</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mất</a:t>
            </a:r>
            <a:r>
              <a:rPr lang="en-US" sz="1100" b="0" i="0" u="none" strike="noStrike" cap="none" dirty="0">
                <a:solidFill>
                  <a:schemeClr val="bg2"/>
                </a:solidFill>
                <a:effectLst/>
                <a:latin typeface="Gaegu" panose="020B0604020202020204" charset="0"/>
                <a:ea typeface="Gaegu" panose="020B0604020202020204" charset="0"/>
                <a:cs typeface="Arial"/>
                <a:sym typeface="Arial"/>
              </a:rPr>
              <a:t> n*n ô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nhớ</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để</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lưu</a:t>
            </a:r>
            <a:r>
              <a:rPr lang="en-US" sz="1100" b="0" i="0" u="none" strike="noStrike" cap="none" dirty="0">
                <a:solidFill>
                  <a:schemeClr val="bg2"/>
                </a:solidFill>
                <a:effectLst/>
                <a:latin typeface="Gaegu" panose="020B0604020202020204" charset="0"/>
                <a:ea typeface="Gaegu" panose="020B0604020202020204" charset="0"/>
                <a:cs typeface="Arial"/>
                <a:sym typeface="Arial"/>
              </a:rPr>
              <a:t>.</a:t>
            </a:r>
          </a:p>
          <a:p>
            <a:pPr marL="0" indent="0">
              <a:buFontTx/>
              <a:buNone/>
            </a:pP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Để</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duyệt</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tát</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cả</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các</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với</a:t>
            </a:r>
            <a:r>
              <a:rPr lang="en-US" sz="1100" b="0" i="0" u="none" strike="noStrike" cap="none" dirty="0">
                <a:solidFill>
                  <a:schemeClr val="bg2"/>
                </a:solidFill>
                <a:effectLst/>
                <a:latin typeface="Gaegu" panose="020B0604020202020204" charset="0"/>
                <a:ea typeface="Gaegu" panose="020B0604020202020204" charset="0"/>
                <a:cs typeface="Arial"/>
                <a:sym typeface="Arial"/>
              </a:rPr>
              <a:t> u, ta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phải</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duyệt</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tất</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cả</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các</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100" b="0" i="0" u="none" strike="noStrike" cap="none" dirty="0">
                <a:solidFill>
                  <a:schemeClr val="bg2"/>
                </a:solidFill>
                <a:effectLst/>
                <a:latin typeface="Gaegu" panose="020B0604020202020204" charset="0"/>
                <a:ea typeface="Gaegu" panose="020B0604020202020204" charset="0"/>
                <a:cs typeface="Arial"/>
                <a:sym typeface="Arial"/>
              </a:rPr>
              <a:t> v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thuộc</a:t>
            </a:r>
            <a:r>
              <a:rPr lang="en-US" sz="1100" b="0" i="0" u="none" strike="noStrike" cap="none" dirty="0">
                <a:solidFill>
                  <a:schemeClr val="bg2"/>
                </a:solidFill>
                <a:effectLst/>
                <a:latin typeface="Gaegu" panose="020B0604020202020204" charset="0"/>
                <a:ea typeface="Gaegu" panose="020B0604020202020204" charset="0"/>
                <a:cs typeface="Arial"/>
                <a:sym typeface="Arial"/>
              </a:rPr>
              <a:t> V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cho</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dù</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100" b="0" i="0" u="none" strike="noStrike" cap="none" dirty="0">
                <a:solidFill>
                  <a:schemeClr val="bg2"/>
                </a:solidFill>
                <a:effectLst/>
                <a:latin typeface="Gaegu" panose="020B0604020202020204" charset="0"/>
                <a:ea typeface="Gaegu" panose="020B0604020202020204" charset="0"/>
                <a:cs typeface="Arial"/>
                <a:sym typeface="Arial"/>
              </a:rPr>
              <a:t> u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với</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ít</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hoặc</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với</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nào</a:t>
            </a:r>
            <a:r>
              <a:rPr lang="en-US" sz="1100" b="0" i="0" u="none" strike="noStrike" cap="none" dirty="0">
                <a:solidFill>
                  <a:schemeClr val="bg2"/>
                </a:solidFill>
                <a:effectLst/>
                <a:latin typeface="Gaegu" panose="020B0604020202020204" charset="0"/>
                <a:ea typeface="Gaegu" panose="020B0604020202020204" charset="0"/>
                <a:cs typeface="Arial"/>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b="0"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b="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1121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Char char="Þ"/>
              <a:tabLst/>
              <a:defRPr/>
            </a:pPr>
            <a:r>
              <a:rPr lang="vi-VN" sz="1100" dirty="0"/>
              <a:t>Trong trường hợp đồ thị có n đỉnh, m cạnh, ta có thể biểu diễn đồ thị dưới dạng danh sách cạnh bằng cách liệt kê tất cả các cạnh của đồ thị trong một danh sách, mỗi phần tử của danh sách là một cặp (u, v) tương ứng với một cạnh của đồ thị. </a:t>
            </a:r>
            <a:endParaRPr lang="en-US" sz="1100"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Char char="Þ"/>
              <a:tabLst/>
              <a:defRPr/>
            </a:pPr>
            <a:endParaRPr lang="en-US" sz="1100"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r>
              <a:rPr lang="en-US" dirty="0" err="1"/>
              <a:t>Ưu</a:t>
            </a:r>
            <a:r>
              <a:rPr lang="en-US" dirty="0"/>
              <a:t> </a:t>
            </a:r>
            <a:r>
              <a:rPr lang="en-US" dirty="0" err="1"/>
              <a:t>điểm</a:t>
            </a:r>
            <a:r>
              <a:rPr lang="en-US" dirty="0"/>
              <a:t>: </a:t>
            </a:r>
            <a:r>
              <a:rPr lang="en-US" sz="1100" dirty="0" err="1">
                <a:solidFill>
                  <a:schemeClr val="bg2"/>
                </a:solidFill>
                <a:latin typeface="Gaegu" panose="020B0604020202020204" charset="0"/>
                <a:ea typeface="Gaegu" panose="020B0604020202020204" charset="0"/>
              </a:rPr>
              <a:t>Trong</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trường</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hợp</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đồ</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thị</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có</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số</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cạnh</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tương</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đối</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nhỏ</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cách</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biểu</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diễn</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này</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sẽ</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tiết</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kiệm</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được</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không</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gian</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lưu</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trữ</a:t>
            </a:r>
            <a:r>
              <a:rPr lang="en-US" sz="1100" dirty="0">
                <a:solidFill>
                  <a:schemeClr val="bg2"/>
                </a:solidFill>
                <a:latin typeface="Gaegu" panose="020B0604020202020204" charset="0"/>
                <a:ea typeface="Gaegu" panose="020B060402020202020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Nhược</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điểm</a:t>
            </a:r>
            <a:r>
              <a:rPr lang="en-US" sz="1100" b="0" i="0" u="none" strike="noStrike" cap="none" dirty="0">
                <a:solidFill>
                  <a:schemeClr val="bg2"/>
                </a:solidFill>
                <a:effectLst/>
                <a:latin typeface="Gaegu" panose="020B0604020202020204" charset="0"/>
                <a:ea typeface="Gaegu" panose="020B0604020202020204" charset="0"/>
                <a:cs typeface="Arial"/>
                <a:sym typeface="Arial"/>
              </a:rPr>
              <a:t>: Khi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hai</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u,v</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có</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100" b="0" i="0" u="none" strike="noStrike" cap="none" dirty="0">
                <a:solidFill>
                  <a:schemeClr val="bg2"/>
                </a:solidFill>
                <a:effectLst/>
                <a:latin typeface="Gaegu" panose="020B0604020202020204" charset="0"/>
                <a:ea typeface="Gaegu" panose="020B0604020202020204" charset="0"/>
                <a:cs typeface="Arial"/>
                <a:sym typeface="Arial"/>
              </a:rPr>
              <a:t> hay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100" b="0" i="0" u="none" strike="noStrike" cap="none" dirty="0">
                <a:solidFill>
                  <a:schemeClr val="bg2"/>
                </a:solidFill>
                <a:effectLst/>
                <a:latin typeface="Gaegu" panose="020B0604020202020204" charset="0"/>
                <a:ea typeface="Gaegu" panose="020B0604020202020204" charset="0"/>
                <a:cs typeface="Arial"/>
                <a:sym typeface="Arial"/>
              </a:rPr>
              <a:t>, ta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thể</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nhanh</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như</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cách</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lưu</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bằng</a:t>
            </a:r>
            <a:r>
              <a:rPr lang="en-US" sz="1100" b="0" i="0" u="none" strike="noStrike" cap="none" dirty="0">
                <a:solidFill>
                  <a:schemeClr val="bg2"/>
                </a:solidFill>
                <a:effectLst/>
                <a:latin typeface="Gaegu" panose="020B0604020202020204" charset="0"/>
                <a:ea typeface="Gaegu" panose="020B0604020202020204" charset="0"/>
                <a:cs typeface="Arial"/>
                <a:sym typeface="Arial"/>
              </a:rPr>
              <a:t> ma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trận</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100" b="0" i="0" u="none" strike="noStrike" cap="none" dirty="0">
                <a:solidFill>
                  <a:schemeClr val="bg2"/>
                </a:solidFill>
                <a:effectLst/>
                <a:latin typeface="Gaegu" panose="020B0604020202020204" charset="0"/>
                <a:ea typeface="Gaegu" panose="020B0604020202020204" charset="0"/>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50479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Tx/>
              <a:buChar char="-"/>
            </a:pPr>
            <a:r>
              <a:rPr lang="vi-VN" sz="1100" dirty="0"/>
              <a:t>Để khắc phục nhược điểm của các phương pháp ma trận kề và danh sách cạnh, người ta đề xuất phương pháp biểu diễn đồ thị bằng danh sách kề.</a:t>
            </a:r>
            <a:endParaRPr lang="en-US" sz="1100" dirty="0"/>
          </a:p>
          <a:p>
            <a:pPr marL="285750" indent="-285750">
              <a:buFontTx/>
              <a:buChar char="-"/>
            </a:pPr>
            <a:r>
              <a:rPr lang="vi-VN" sz="1100" dirty="0"/>
              <a:t> Trong cách biểu diễn này, với mỗi đỉnh v của đồ thị, ta cho tương ứng với nó một danh sách các đỉnh kề với v.</a:t>
            </a:r>
            <a:endParaRPr lang="en-US" sz="1100" b="0"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Ưu</a:t>
            </a:r>
            <a:r>
              <a:rPr lang="en-US" dirty="0"/>
              <a:t> </a:t>
            </a:r>
            <a:r>
              <a:rPr lang="en-US" dirty="0" err="1"/>
              <a:t>điểm</a:t>
            </a:r>
            <a:r>
              <a:rPr lang="en-US" dirty="0"/>
              <a:t>: </a:t>
            </a:r>
            <a:r>
              <a:rPr lang="en-US" sz="1100" dirty="0" err="1">
                <a:solidFill>
                  <a:schemeClr val="bg2"/>
                </a:solidFill>
                <a:latin typeface="Gaegu" panose="020B0604020202020204" charset="0"/>
                <a:ea typeface="Gaegu" panose="020B0604020202020204" charset="0"/>
              </a:rPr>
              <a:t>Với</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phương</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pháp</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này</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việc</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duyệt</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tất</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cả</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các</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đỉnh</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kề</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với</a:t>
            </a:r>
            <a:r>
              <a:rPr lang="en-US" sz="1100" dirty="0">
                <a:solidFill>
                  <a:schemeClr val="bg2"/>
                </a:solidFill>
                <a:latin typeface="Gaegu" panose="020B0604020202020204" charset="0"/>
                <a:ea typeface="Gaegu" panose="020B0604020202020204" charset="0"/>
              </a:rPr>
              <a:t> u </a:t>
            </a:r>
            <a:r>
              <a:rPr lang="en-US" sz="1100" dirty="0" err="1">
                <a:solidFill>
                  <a:schemeClr val="bg2"/>
                </a:solidFill>
                <a:latin typeface="Gaegu" panose="020B0604020202020204" charset="0"/>
                <a:ea typeface="Gaegu" panose="020B0604020202020204" charset="0"/>
              </a:rPr>
              <a:t>vô</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cùng</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dễ</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dàng</a:t>
            </a:r>
            <a:r>
              <a:rPr lang="en-US" sz="1100" dirty="0">
                <a:solidFill>
                  <a:schemeClr val="bg2"/>
                </a:solidFill>
                <a:latin typeface="Gaegu" panose="020B0604020202020204" charset="0"/>
                <a:ea typeface="Gaegu" panose="020B0604020202020204" charset="0"/>
              </a:rPr>
              <a:t>.</a:t>
            </a:r>
          </a:p>
          <a:p>
            <a:pPr marL="0" lvl="0" indent="0" algn="l" rtl="0">
              <a:spcBef>
                <a:spcPts val="0"/>
              </a:spcBef>
              <a:spcAft>
                <a:spcPts val="0"/>
              </a:spcAft>
              <a:buNone/>
            </a:pPr>
            <a:r>
              <a:rPr lang="en-US" sz="1100" dirty="0" err="1">
                <a:solidFill>
                  <a:schemeClr val="bg2"/>
                </a:solidFill>
                <a:latin typeface="Gaegu" panose="020B0604020202020204" charset="0"/>
                <a:ea typeface="Gaegu" panose="020B0604020202020204" charset="0"/>
              </a:rPr>
              <a:t>Nhược</a:t>
            </a:r>
            <a:r>
              <a:rPr lang="en-US" sz="1100" dirty="0">
                <a:solidFill>
                  <a:schemeClr val="bg2"/>
                </a:solidFill>
                <a:latin typeface="Gaegu" panose="020B0604020202020204" charset="0"/>
                <a:ea typeface="Gaegu" panose="020B0604020202020204" charset="0"/>
              </a:rPr>
              <a:t> </a:t>
            </a:r>
            <a:r>
              <a:rPr lang="en-US" sz="1100" dirty="0" err="1">
                <a:solidFill>
                  <a:schemeClr val="bg2"/>
                </a:solidFill>
                <a:latin typeface="Gaegu" panose="020B0604020202020204" charset="0"/>
                <a:ea typeface="Gaegu" panose="020B0604020202020204" charset="0"/>
              </a:rPr>
              <a:t>điểm</a:t>
            </a:r>
            <a:r>
              <a:rPr lang="en-US" sz="1100" dirty="0">
                <a:solidFill>
                  <a:schemeClr val="bg2"/>
                </a:solidFill>
                <a:latin typeface="Gaegu" panose="020B0604020202020204" charset="0"/>
                <a:ea typeface="Gaegu" panose="020B0604020202020204" charset="0"/>
              </a:rPr>
              <a:t>: </a:t>
            </a:r>
            <a:r>
              <a:rPr lang="en-US" sz="1100" b="0" i="0" u="none" strike="noStrike" cap="none" dirty="0">
                <a:solidFill>
                  <a:schemeClr val="bg2"/>
                </a:solidFill>
                <a:effectLst/>
                <a:latin typeface="Gaegu" panose="020B0604020202020204" charset="0"/>
                <a:ea typeface="Gaegu" panose="020B0604020202020204" charset="0"/>
                <a:cs typeface="Arial"/>
                <a:sym typeface="Arial"/>
              </a:rPr>
              <a:t>Khi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cần</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hai</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u,v</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có</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nhau</a:t>
            </a:r>
            <a:r>
              <a:rPr lang="en-US" sz="1100" b="0" i="0" u="none" strike="noStrike" cap="none" dirty="0">
                <a:solidFill>
                  <a:schemeClr val="bg2"/>
                </a:solidFill>
                <a:effectLst/>
                <a:latin typeface="Gaegu" panose="020B0604020202020204" charset="0"/>
                <a:ea typeface="Gaegu" panose="020B0604020202020204" charset="0"/>
                <a:cs typeface="Arial"/>
                <a:sym typeface="Arial"/>
              </a:rPr>
              <a:t> hay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100" b="0" i="0" u="none" strike="noStrike" cap="none" dirty="0">
                <a:solidFill>
                  <a:schemeClr val="bg2"/>
                </a:solidFill>
                <a:effectLst/>
                <a:latin typeface="Gaegu" panose="020B0604020202020204" charset="0"/>
                <a:ea typeface="Gaegu" panose="020B0604020202020204" charset="0"/>
                <a:cs typeface="Arial"/>
                <a:sym typeface="Arial"/>
              </a:rPr>
              <a:t>, ta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thể</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trong</a:t>
            </a:r>
            <a:r>
              <a:rPr lang="en-US" sz="1100" b="0" i="0" u="none" strike="noStrike" cap="none" dirty="0">
                <a:solidFill>
                  <a:schemeClr val="bg2"/>
                </a:solidFill>
                <a:effectLst/>
                <a:latin typeface="Gaegu" panose="020B0604020202020204" charset="0"/>
                <a:ea typeface="Gaegu" panose="020B0604020202020204" charset="0"/>
                <a:cs typeface="Arial"/>
                <a:sym typeface="Arial"/>
              </a:rPr>
              <a:t> O(1)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như</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cách</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lưu</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bằng</a:t>
            </a:r>
            <a:r>
              <a:rPr lang="en-US" sz="1100" b="0" i="0" u="none" strike="noStrike" cap="none" dirty="0">
                <a:solidFill>
                  <a:schemeClr val="bg2"/>
                </a:solidFill>
                <a:effectLst/>
                <a:latin typeface="Gaegu" panose="020B0604020202020204" charset="0"/>
                <a:ea typeface="Gaegu" panose="020B0604020202020204" charset="0"/>
                <a:cs typeface="Arial"/>
                <a:sym typeface="Arial"/>
              </a:rPr>
              <a:t> ma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trận</a:t>
            </a:r>
            <a:r>
              <a:rPr lang="en-US" sz="1100" b="0" i="0" u="none" strike="noStrike" cap="none" dirty="0">
                <a:solidFill>
                  <a:schemeClr val="bg2"/>
                </a:solidFill>
                <a:effectLst/>
                <a:latin typeface="Gaegu" panose="020B0604020202020204" charset="0"/>
                <a:ea typeface="Gaegu" panose="020B0604020202020204" charset="0"/>
                <a:cs typeface="Arial"/>
                <a:sym typeface="Arial"/>
              </a:rPr>
              <a:t> </a:t>
            </a:r>
            <a:r>
              <a:rPr lang="en-US" sz="11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100" b="0" i="0" u="none" strike="noStrike" cap="none" dirty="0">
                <a:solidFill>
                  <a:schemeClr val="bg2"/>
                </a:solidFill>
                <a:effectLst/>
                <a:latin typeface="Gaegu" panose="020B0604020202020204" charset="0"/>
                <a:ea typeface="Gaegu" panose="020B0604020202020204" charset="0"/>
                <a:cs typeface="Arial"/>
                <a:sym typeface="Arial"/>
              </a:rPr>
              <a:t>.</a:t>
            </a:r>
            <a:endParaRPr dirty="0"/>
          </a:p>
        </p:txBody>
      </p:sp>
    </p:spTree>
    <p:extLst>
      <p:ext uri="{BB962C8B-B14F-4D97-AF65-F5344CB8AC3E}">
        <p14:creationId xmlns:p14="http://schemas.microsoft.com/office/powerpoint/2010/main" val="2614248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5b685808e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5b685808e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Stack </a:t>
            </a:r>
            <a:r>
              <a:rPr lang="en-US" dirty="0" err="1"/>
              <a:t>hđ</a:t>
            </a:r>
            <a:r>
              <a:rPr lang="en-US" dirty="0"/>
              <a:t> </a:t>
            </a:r>
            <a:r>
              <a:rPr lang="en-US" dirty="0" err="1"/>
              <a:t>theo</a:t>
            </a:r>
            <a:r>
              <a:rPr lang="en-US" dirty="0"/>
              <a:t> </a:t>
            </a:r>
            <a:r>
              <a:rPr lang="en-US" dirty="0" err="1"/>
              <a:t>nguyên</a:t>
            </a:r>
            <a:r>
              <a:rPr lang="en-US" dirty="0"/>
              <a:t> </a:t>
            </a:r>
            <a:r>
              <a:rPr lang="en-US" dirty="0" err="1"/>
              <a:t>tắc</a:t>
            </a:r>
            <a:r>
              <a:rPr lang="en-US" dirty="0"/>
              <a:t> </a:t>
            </a:r>
            <a:r>
              <a:rPr lang="en-US" dirty="0" err="1"/>
              <a:t>nào</a:t>
            </a:r>
            <a:r>
              <a:rPr lang="en-US" dirty="0"/>
              <a:t>?</a:t>
            </a:r>
          </a:p>
          <a:p>
            <a:pPr marL="0" lvl="0" indent="0" algn="l" rtl="0">
              <a:spcBef>
                <a:spcPts val="0"/>
              </a:spcBef>
              <a:spcAft>
                <a:spcPts val="0"/>
              </a:spcAft>
              <a:buNone/>
            </a:pPr>
            <a:r>
              <a:rPr lang="en-US" dirty="0"/>
              <a:t>LIFO</a:t>
            </a:r>
            <a:endParaRPr dirty="0"/>
          </a:p>
        </p:txBody>
      </p:sp>
    </p:spTree>
    <p:extLst>
      <p:ext uri="{BB962C8B-B14F-4D97-AF65-F5344CB8AC3E}">
        <p14:creationId xmlns:p14="http://schemas.microsoft.com/office/powerpoint/2010/main" val="308411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172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922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5b685808e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5b685808e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FIFO</a:t>
            </a:r>
            <a:endParaRPr dirty="0"/>
          </a:p>
        </p:txBody>
      </p:sp>
    </p:spTree>
    <p:extLst>
      <p:ext uri="{BB962C8B-B14F-4D97-AF65-F5344CB8AC3E}">
        <p14:creationId xmlns:p14="http://schemas.microsoft.com/office/powerpoint/2010/main" val="1833964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679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adf322ef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adf322ef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bb491fced8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bb491fced8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5721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53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410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64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876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18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725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92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858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5b685808e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5b685808e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689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259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884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5b685808e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5b685808e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147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333333"/>
                </a:solidFill>
                <a:effectLst/>
                <a:latin typeface="Arial" panose="020B0604020202020204" pitchFamily="34" charset="0"/>
              </a:rPr>
              <a:t>So sánh BFS và DFS, ưu điểm lớn của DFS là nó có yêu cầu bộ nhớ thấp hơn nhiều so với BFS, vì không cần thiết phải lưu trữ tất cả các con trỏ con ở mỗi cấp. Tùy thuộc vào dữ liệu và những gì bạn đang tìm kiếm, DFS hoặc BFS có thể </a:t>
            </a:r>
            <a:r>
              <a:rPr lang="en-US" b="0" i="0" dirty="0" err="1">
                <a:solidFill>
                  <a:srgbClr val="333333"/>
                </a:solidFill>
                <a:effectLst/>
                <a:latin typeface="Arial" panose="020B0604020202020204" pitchFamily="34" charset="0"/>
              </a:rPr>
              <a:t>nhanh</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hơn</a:t>
            </a:r>
            <a:r>
              <a:rPr lang="en-US" b="0" i="0" dirty="0">
                <a:solidFill>
                  <a:srgbClr val="333333"/>
                </a:solidFill>
                <a:effectLst/>
                <a:latin typeface="Arial" panose="020B0604020202020204" pitchFamily="34" charset="0"/>
              </a:rPr>
              <a:t>.</a:t>
            </a:r>
            <a:endParaRPr lang="vi-VN" b="0" i="0" dirty="0">
              <a:solidFill>
                <a:srgbClr val="333333"/>
              </a:solidFill>
              <a:effectLst/>
              <a:latin typeface="Arial" panose="020B0604020202020204" pitchFamily="34" charset="0"/>
            </a:endParaRPr>
          </a:p>
          <a:p>
            <a:pPr algn="l"/>
            <a:r>
              <a:rPr lang="vi-VN" b="0" i="0" dirty="0">
                <a:solidFill>
                  <a:srgbClr val="333333"/>
                </a:solidFill>
                <a:effectLst/>
                <a:latin typeface="Arial" panose="020B0604020202020204" pitchFamily="34" charset="0"/>
              </a:rPr>
              <a:t>Ví dụ, đưa cho một cây gia đình nếu </a:t>
            </a:r>
            <a:r>
              <a:rPr lang="en-US" b="0" i="0" dirty="0" err="1">
                <a:solidFill>
                  <a:srgbClr val="333333"/>
                </a:solidFill>
                <a:effectLst/>
                <a:latin typeface="Arial" panose="020B0604020202020204" pitchFamily="34" charset="0"/>
              </a:rPr>
              <a:t>tìm</a:t>
            </a:r>
            <a:r>
              <a:rPr lang="en-US" b="0" i="0" dirty="0">
                <a:solidFill>
                  <a:srgbClr val="333333"/>
                </a:solidFill>
                <a:effectLst/>
                <a:latin typeface="Arial" panose="020B0604020202020204" pitchFamily="34" charset="0"/>
              </a:rPr>
              <a:t> </a:t>
            </a:r>
            <a:r>
              <a:rPr lang="vi-VN" b="0" i="0" dirty="0">
                <a:solidFill>
                  <a:srgbClr val="333333"/>
                </a:solidFill>
                <a:effectLst/>
                <a:latin typeface="Arial" panose="020B0604020202020204" pitchFamily="34" charset="0"/>
              </a:rPr>
              <a:t>một người </a:t>
            </a:r>
            <a:r>
              <a:rPr lang="en-US" b="0" i="0" dirty="0" err="1">
                <a:solidFill>
                  <a:srgbClr val="333333"/>
                </a:solidFill>
                <a:effectLst/>
                <a:latin typeface="Arial" panose="020B0604020202020204" pitchFamily="34" charset="0"/>
              </a:rPr>
              <a:t>có</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số</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tuổi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thấp</a:t>
            </a:r>
            <a:r>
              <a:rPr lang="vi-VN" b="0" i="0" dirty="0">
                <a:solidFill>
                  <a:srgbClr val="333333"/>
                </a:solidFill>
                <a:effectLst/>
                <a:latin typeface="Arial" panose="020B0604020202020204" pitchFamily="34" charset="0"/>
              </a:rPr>
              <a:t>. BFS sẽ mất một thời gian rất dài để đạt đến cấp độ cuối cùng đó. </a:t>
            </a:r>
            <a:r>
              <a:rPr lang="en-US" b="0" i="0" dirty="0" err="1">
                <a:solidFill>
                  <a:srgbClr val="333333"/>
                </a:solidFill>
                <a:effectLst/>
                <a:latin typeface="Arial" panose="020B0604020202020204" pitchFamily="34" charset="0"/>
              </a:rPr>
              <a:t>Với</a:t>
            </a:r>
            <a:r>
              <a:rPr lang="en-US" b="0" i="0" dirty="0">
                <a:solidFill>
                  <a:srgbClr val="333333"/>
                </a:solidFill>
                <a:effectLst/>
                <a:latin typeface="Arial" panose="020B0604020202020204" pitchFamily="34" charset="0"/>
              </a:rPr>
              <a:t> DFS </a:t>
            </a:r>
            <a:r>
              <a:rPr lang="en-US" b="0" i="0" dirty="0" err="1">
                <a:solidFill>
                  <a:srgbClr val="333333"/>
                </a:solidFill>
                <a:effectLst/>
                <a:latin typeface="Arial" panose="020B0604020202020204" pitchFamily="34" charset="0"/>
              </a:rPr>
              <a:t>sẽ</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tìm</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thấy</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mục</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tiêu</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nhanh</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hơn</a:t>
            </a:r>
            <a:r>
              <a:rPr lang="vi-VN" b="0" i="0" dirty="0">
                <a:solidFill>
                  <a:srgbClr val="333333"/>
                </a:solidFill>
                <a:effectLst/>
                <a:latin typeface="Arial" panose="020B0604020202020204" pitchFamily="34" charset="0"/>
              </a:rPr>
              <a:t>. </a:t>
            </a:r>
            <a:endParaRPr lang="en-US" b="0" i="0" dirty="0">
              <a:solidFill>
                <a:srgbClr val="333333"/>
              </a:solidFill>
              <a:effectLst/>
              <a:latin typeface="Arial" panose="020B0604020202020204" pitchFamily="34" charset="0"/>
            </a:endParaRPr>
          </a:p>
          <a:p>
            <a:pPr algn="l"/>
            <a:r>
              <a:rPr lang="vi-VN" b="0" i="0" dirty="0">
                <a:solidFill>
                  <a:srgbClr val="333333"/>
                </a:solidFill>
                <a:effectLst/>
                <a:latin typeface="Arial" panose="020B0604020202020204" pitchFamily="34" charset="0"/>
              </a:rPr>
              <a:t>Nhưng, nếu một người đang tìm kiếm một thành viên gia đình </a:t>
            </a:r>
            <a:r>
              <a:rPr lang="en-US" b="0" i="0" dirty="0" err="1">
                <a:solidFill>
                  <a:srgbClr val="333333"/>
                </a:solidFill>
                <a:effectLst/>
                <a:latin typeface="Arial" panose="020B0604020202020204" pitchFamily="34" charset="0"/>
              </a:rPr>
              <a:t>có</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số</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tuổi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cao</a:t>
            </a:r>
            <a:r>
              <a:rPr lang="vi-VN" b="0" i="0" dirty="0">
                <a:solidFill>
                  <a:srgbClr val="333333"/>
                </a:solidFill>
                <a:effectLst/>
                <a:latin typeface="Arial" panose="020B0604020202020204" pitchFamily="34" charset="0"/>
              </a:rPr>
              <a:t>, thì người đó sẽ ở gần ngọn cây hơn. BFS thường sẽ nhanh hơn DFS. Vì vậy, lợi thế của một trong hai tùy thuộc vào dữ liệu và những gì bạn đang tìm kiếm.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1996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1" i="0" dirty="0">
                <a:solidFill>
                  <a:srgbClr val="333333"/>
                </a:solidFill>
                <a:effectLst/>
                <a:latin typeface="Arial" panose="020B0604020202020204" pitchFamily="34" charset="0"/>
              </a:rPr>
              <a:t>Tìm kiếm theo chiều sâu</a:t>
            </a:r>
          </a:p>
          <a:p>
            <a:pPr algn="l"/>
            <a:r>
              <a:rPr lang="vi-VN" b="0" i="0" dirty="0">
                <a:solidFill>
                  <a:srgbClr val="333333"/>
                </a:solidFill>
                <a:effectLst/>
                <a:latin typeface="Arial" panose="020B0604020202020204" pitchFamily="34" charset="0"/>
              </a:rPr>
              <a:t>Các tìm kiếm theo chiều sâu thường được sử dụng trong các mô phỏng trò chơi (và các tình huống giống như trò chơi trong thế giới thực). Trong một trò chơi thông thường, bạn có thể chọn một trong nhiều hành động có thể. Mỗi lựa chọn dẫn đến những lựa chọn khác, mỗi lựa chọn dẫn đến những lựa chọn khác, và tiếp tục thành một biểu đồ khả năng hình cây ngày càng mở rộng.</a:t>
            </a:r>
          </a:p>
          <a:p>
            <a:pPr algn="l"/>
            <a:r>
              <a:rPr lang="vi-VN" b="0" i="0" dirty="0">
                <a:solidFill>
                  <a:srgbClr val="333333"/>
                </a:solidFill>
                <a:effectLst/>
                <a:latin typeface="Arial" panose="020B0604020202020204" pitchFamily="34" charset="0"/>
              </a:rPr>
              <a:t>Ví dụ: trong các trò chơi như Cờ vua, tic-tac-toe khi bạn đang quyết định nên làm gì, bạn có thể tưởng tượng một cách di chuyển, sau đó là phản ứng có thể của đối thủ, sau đó là phản hồi của bạn, v.v. Bạn có thể quyết định phải làm gì bằng cách xem động thái nào dẫn đến kết quả tốt nhất.</a:t>
            </a:r>
          </a:p>
          <a:p>
            <a:pPr algn="l"/>
            <a:r>
              <a:rPr lang="vi-VN" b="0" i="0" dirty="0">
                <a:solidFill>
                  <a:srgbClr val="333333"/>
                </a:solidFill>
                <a:effectLst/>
                <a:latin typeface="Arial" panose="020B0604020202020204" pitchFamily="34" charset="0"/>
              </a:rPr>
              <a:t>Chỉ một số đường dẫn trong cây trò chơi dẫn đến chiến thắng của bạn. Một số dẫn đến một chiến thắng của đối thủ của bạn, khi bạn đạt được kết thúc như vậy, bạn phải sao lưu hoặc quay lại, đến một nút trước đó và thử một con đường khác. Theo cách này, bạn khám phá cây cho đến khi bạn tìm thấy một con đường với một kết luận thành công. Sau đó, bạn thực hiện bước đầu tiên dọc theo con đường này.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7252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1" i="0" dirty="0">
                <a:solidFill>
                  <a:srgbClr val="333333"/>
                </a:solidFill>
                <a:effectLst/>
                <a:latin typeface="Arial" panose="020B0604020202020204" pitchFamily="34" charset="0"/>
              </a:rPr>
              <a:t>Tìm kiếm </a:t>
            </a:r>
            <a:r>
              <a:rPr lang="en-US" b="1" i="0" dirty="0" err="1">
                <a:solidFill>
                  <a:srgbClr val="333333"/>
                </a:solidFill>
                <a:effectLst/>
                <a:latin typeface="Arial" panose="020B0604020202020204" pitchFamily="34" charset="0"/>
              </a:rPr>
              <a:t>theo</a:t>
            </a:r>
            <a:r>
              <a:rPr lang="en-US" b="1" i="0" dirty="0">
                <a:solidFill>
                  <a:srgbClr val="333333"/>
                </a:solidFill>
                <a:effectLst/>
                <a:latin typeface="Arial" panose="020B0604020202020204" pitchFamily="34" charset="0"/>
              </a:rPr>
              <a:t> </a:t>
            </a:r>
            <a:r>
              <a:rPr lang="en-US" b="1" i="0" dirty="0" err="1">
                <a:solidFill>
                  <a:srgbClr val="333333"/>
                </a:solidFill>
                <a:effectLst/>
                <a:latin typeface="Arial" panose="020B0604020202020204" pitchFamily="34" charset="0"/>
              </a:rPr>
              <a:t>chiều</a:t>
            </a:r>
            <a:r>
              <a:rPr lang="en-US" b="1" i="0" dirty="0">
                <a:solidFill>
                  <a:srgbClr val="333333"/>
                </a:solidFill>
                <a:effectLst/>
                <a:latin typeface="Arial" panose="020B0604020202020204" pitchFamily="34" charset="0"/>
              </a:rPr>
              <a:t> </a:t>
            </a:r>
            <a:r>
              <a:rPr lang="en-US" b="1" i="0" dirty="0" err="1">
                <a:solidFill>
                  <a:srgbClr val="333333"/>
                </a:solidFill>
                <a:effectLst/>
                <a:latin typeface="Arial" panose="020B0604020202020204" pitchFamily="34" charset="0"/>
              </a:rPr>
              <a:t>rộng</a:t>
            </a:r>
            <a:endParaRPr lang="vi-VN" b="1" i="0" dirty="0">
              <a:solidFill>
                <a:srgbClr val="333333"/>
              </a:solidFill>
              <a:effectLst/>
              <a:latin typeface="Arial" panose="020B0604020202020204" pitchFamily="34" charset="0"/>
            </a:endParaRPr>
          </a:p>
          <a:p>
            <a:pPr algn="l"/>
            <a:r>
              <a:rPr lang="vi-VN" b="0" i="0" dirty="0">
                <a:solidFill>
                  <a:srgbClr val="333333"/>
                </a:solidFill>
                <a:effectLst/>
                <a:latin typeface="Arial" panose="020B0604020202020204" pitchFamily="34" charset="0"/>
              </a:rPr>
              <a:t>Tìm kiếm </a:t>
            </a:r>
            <a:r>
              <a:rPr lang="en-US" b="0" i="0" dirty="0" err="1">
                <a:solidFill>
                  <a:srgbClr val="333333"/>
                </a:solidFill>
                <a:effectLst/>
                <a:latin typeface="Arial" panose="020B0604020202020204" pitchFamily="34" charset="0"/>
              </a:rPr>
              <a:t>này</a:t>
            </a:r>
            <a:r>
              <a:rPr lang="en-US" b="0" i="0" dirty="0">
                <a:solidFill>
                  <a:srgbClr val="333333"/>
                </a:solidFill>
                <a:effectLst/>
                <a:latin typeface="Arial" panose="020B0604020202020204" pitchFamily="34" charset="0"/>
              </a:rPr>
              <a:t> </a:t>
            </a:r>
            <a:r>
              <a:rPr lang="vi-VN" b="0" i="0" dirty="0">
                <a:solidFill>
                  <a:srgbClr val="333333"/>
                </a:solidFill>
                <a:effectLst/>
                <a:latin typeface="Arial" panose="020B0604020202020204" pitchFamily="34" charset="0"/>
              </a:rPr>
              <a:t>có một thuộc tính thú vị: Đầu tiên, nó tìm thấy tất cả các đỉnh nằm cách điểm bắt đầu một cạnh, sau đó tất cả các đỉnh cách hai cạnh, v.v. Điều này hữu ích nếu bạn đang cố gắng tìm đường đi ngắn nhất từ ​​đỉnh bắt đầu đến một đỉnh đã cho. Bạn bắt đầu BFS và khi bạn tìm thấy đỉnh được chỉ định, bạn sẽ biết đường dẫn bạn đã theo dõi cho đến nay là đường dẫn ngắn nhất đến nút. Nếu có một con đường ngắn hơn, BFS đã tìm thấy nó rồi.</a:t>
            </a:r>
          </a:p>
          <a:p>
            <a:pPr algn="l"/>
            <a:r>
              <a:rPr lang="vi-VN" b="0" i="0" dirty="0">
                <a:solidFill>
                  <a:srgbClr val="333333"/>
                </a:solidFill>
                <a:effectLst/>
                <a:latin typeface="Arial" panose="020B0604020202020204" pitchFamily="34" charset="0"/>
              </a:rPr>
              <a:t>Tìm kiếm đầu tiên có thể được sử dụng để tìm các nút lân cận trong các mạng ngang hàng như BitTorrent, hệ thống GPS để tìm các địa điểm gần đó, các trang mạng xã hội để tìm người ở khoảng cách đã chỉ định và những thứ tương tự.</a:t>
            </a:r>
          </a:p>
        </p:txBody>
      </p:sp>
    </p:spTree>
    <p:extLst>
      <p:ext uri="{BB962C8B-B14F-4D97-AF65-F5344CB8AC3E}">
        <p14:creationId xmlns:p14="http://schemas.microsoft.com/office/powerpoint/2010/main" val="1050347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33333"/>
                </a:solidFill>
                <a:effectLst/>
                <a:latin typeface="Arial" panose="020B0604020202020204" pitchFamily="34" charset="0"/>
              </a:rPr>
              <a:t>Google map, </a:t>
            </a:r>
            <a:r>
              <a:rPr lang="en-US" b="0" i="0" dirty="0" err="1">
                <a:solidFill>
                  <a:srgbClr val="333333"/>
                </a:solidFill>
                <a:effectLst/>
                <a:latin typeface="Arial" panose="020B0604020202020204" pitchFamily="34" charset="0"/>
              </a:rPr>
              <a:t>không</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như</a:t>
            </a:r>
            <a:r>
              <a:rPr lang="en-US" b="0" i="0" dirty="0">
                <a:solidFill>
                  <a:srgbClr val="333333"/>
                </a:solidFill>
                <a:effectLst/>
                <a:latin typeface="Arial" panose="020B0604020202020204" pitchFamily="34" charset="0"/>
              </a:rPr>
              <a:t> con </a:t>
            </a:r>
            <a:r>
              <a:rPr lang="en-US" b="0" i="0" dirty="0" err="1">
                <a:solidFill>
                  <a:srgbClr val="333333"/>
                </a:solidFill>
                <a:effectLst/>
                <a:latin typeface="Arial" panose="020B0604020202020204" pitchFamily="34" charset="0"/>
              </a:rPr>
              <a:t>người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nó</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xem</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những</a:t>
            </a:r>
            <a:r>
              <a:rPr lang="en-US" b="0" i="0" dirty="0">
                <a:solidFill>
                  <a:srgbClr val="333333"/>
                </a:solidFill>
                <a:effectLst/>
                <a:latin typeface="Arial" panose="020B0604020202020204" pitchFamily="34" charset="0"/>
              </a:rPr>
              <a:t> con </a:t>
            </a:r>
            <a:r>
              <a:rPr lang="en-US" b="0" i="0" dirty="0" err="1">
                <a:solidFill>
                  <a:srgbClr val="333333"/>
                </a:solidFill>
                <a:effectLst/>
                <a:latin typeface="Arial" panose="020B0604020202020204" pitchFamily="34" charset="0"/>
              </a:rPr>
              <a:t>đường</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như</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là</a:t>
            </a:r>
            <a:r>
              <a:rPr lang="en-US" b="0" i="0" dirty="0">
                <a:solidFill>
                  <a:srgbClr val="333333"/>
                </a:solidFill>
                <a:effectLst/>
                <a:latin typeface="Arial" panose="020B0604020202020204" pitchFamily="34" charset="0"/>
              </a:rPr>
              <a:t> 1 node.</a:t>
            </a:r>
          </a:p>
          <a:p>
            <a:pPr algn="l"/>
            <a:r>
              <a:rPr lang="en-US" b="0" i="0" dirty="0">
                <a:solidFill>
                  <a:srgbClr val="333333"/>
                </a:solidFill>
                <a:effectLst/>
                <a:latin typeface="Arial" panose="020B0604020202020204" pitchFamily="34" charset="0"/>
              </a:rPr>
              <a:t>Con </a:t>
            </a:r>
            <a:r>
              <a:rPr lang="en-US" b="0" i="0" dirty="0" err="1">
                <a:solidFill>
                  <a:srgbClr val="333333"/>
                </a:solidFill>
                <a:effectLst/>
                <a:latin typeface="Arial" panose="020B0604020202020204" pitchFamily="34" charset="0"/>
              </a:rPr>
              <a:t>người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sẽ</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xem</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đường</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từ</a:t>
            </a:r>
            <a:r>
              <a:rPr lang="en-US" b="0" i="0" dirty="0">
                <a:solidFill>
                  <a:srgbClr val="333333"/>
                </a:solidFill>
                <a:effectLst/>
                <a:latin typeface="Arial" panose="020B0604020202020204" pitchFamily="34" charset="0"/>
              </a:rPr>
              <a:t> … </a:t>
            </a:r>
            <a:r>
              <a:rPr lang="en-US" b="0" i="0" dirty="0" err="1">
                <a:solidFill>
                  <a:srgbClr val="333333"/>
                </a:solidFill>
                <a:effectLst/>
                <a:latin typeface="Arial" panose="020B0604020202020204" pitchFamily="34" charset="0"/>
              </a:rPr>
              <a:t>đến</a:t>
            </a:r>
            <a:r>
              <a:rPr lang="en-US" b="0" i="0" dirty="0">
                <a:solidFill>
                  <a:srgbClr val="333333"/>
                </a:solidFill>
                <a:effectLst/>
                <a:latin typeface="Arial" panose="020B0604020202020204" pitchFamily="34" charset="0"/>
              </a:rPr>
              <a:t> … </a:t>
            </a:r>
            <a:r>
              <a:rPr lang="en-US" b="0" i="0" dirty="0" err="1">
                <a:solidFill>
                  <a:srgbClr val="333333"/>
                </a:solidFill>
                <a:effectLst/>
                <a:latin typeface="Arial" panose="020B0604020202020204" pitchFamily="34" charset="0"/>
              </a:rPr>
              <a:t>là</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một</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đối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tượng</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đơn</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một</a:t>
            </a:r>
            <a:r>
              <a:rPr lang="en-US" b="0" i="0" dirty="0">
                <a:solidFill>
                  <a:srgbClr val="333333"/>
                </a:solidFill>
                <a:effectLst/>
                <a:latin typeface="Arial" panose="020B0604020202020204" pitchFamily="34" charset="0"/>
              </a:rPr>
              <a:t> con </a:t>
            </a:r>
            <a:r>
              <a:rPr lang="en-US" b="0" i="0" dirty="0" err="1">
                <a:solidFill>
                  <a:srgbClr val="333333"/>
                </a:solidFill>
                <a:effectLst/>
                <a:latin typeface="Arial" panose="020B0604020202020204" pitchFamily="34" charset="0"/>
              </a:rPr>
              <a:t>đường</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bthg</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hoặc</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có</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thể</a:t>
            </a:r>
            <a:r>
              <a:rPr lang="en-US" b="0" i="0" dirty="0">
                <a:solidFill>
                  <a:srgbClr val="333333"/>
                </a:solidFill>
                <a:effectLst/>
                <a:latin typeface="Arial" panose="020B0604020202020204" pitchFamily="34" charset="0"/>
              </a:rPr>
              <a:t> ta </a:t>
            </a:r>
            <a:r>
              <a:rPr lang="en-US" b="0" i="0" dirty="0" err="1">
                <a:solidFill>
                  <a:srgbClr val="333333"/>
                </a:solidFill>
                <a:effectLst/>
                <a:latin typeface="Arial" panose="020B0604020202020204" pitchFamily="34" charset="0"/>
              </a:rPr>
              <a:t>sẽ</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cắt</a:t>
            </a:r>
            <a:r>
              <a:rPr lang="en-US" b="0" i="0" dirty="0">
                <a:solidFill>
                  <a:srgbClr val="333333"/>
                </a:solidFill>
                <a:effectLst/>
                <a:latin typeface="Arial" panose="020B0604020202020204" pitchFamily="34" charset="0"/>
              </a:rPr>
              <a:t> ra </a:t>
            </a:r>
            <a:r>
              <a:rPr lang="en-US" b="0" i="0" dirty="0" err="1">
                <a:solidFill>
                  <a:srgbClr val="333333"/>
                </a:solidFill>
                <a:effectLst/>
                <a:latin typeface="Arial" panose="020B0604020202020204" pitchFamily="34" charset="0"/>
              </a:rPr>
              <a:t>bằng</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những</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ngã</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tư</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ngã</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ba</a:t>
            </a:r>
            <a:r>
              <a:rPr lang="en-US" b="0" i="0" dirty="0">
                <a:solidFill>
                  <a:srgbClr val="333333"/>
                </a:solidFill>
                <a:effectLst/>
                <a:latin typeface="Arial" panose="020B0604020202020204" pitchFamily="34" charset="0"/>
              </a:rPr>
              <a:t>.</a:t>
            </a:r>
          </a:p>
          <a:p>
            <a:pPr algn="l"/>
            <a:r>
              <a:rPr lang="en-US" b="0" i="0" dirty="0" err="1">
                <a:solidFill>
                  <a:srgbClr val="333333"/>
                </a:solidFill>
                <a:effectLst/>
                <a:latin typeface="Arial" panose="020B0604020202020204" pitchFamily="34" charset="0"/>
              </a:rPr>
              <a:t>Nhưng</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với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định</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vị</a:t>
            </a:r>
            <a:r>
              <a:rPr lang="en-US" b="0" i="0" dirty="0">
                <a:solidFill>
                  <a:srgbClr val="333333"/>
                </a:solidFill>
                <a:effectLst/>
                <a:latin typeface="Arial" panose="020B0604020202020204" pitchFamily="34" charset="0"/>
              </a:rPr>
              <a:t> GPS, </a:t>
            </a:r>
            <a:r>
              <a:rPr lang="en-US" b="0" i="0" dirty="0" err="1">
                <a:solidFill>
                  <a:srgbClr val="333333"/>
                </a:solidFill>
                <a:effectLst/>
                <a:latin typeface="Arial" panose="020B0604020202020204" pitchFamily="34" charset="0"/>
              </a:rPr>
              <a:t>hoặc</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các</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loại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bản</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đồ</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điện</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tử</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khác</a:t>
            </a:r>
            <a:r>
              <a:rPr lang="en-US" b="0" i="0" dirty="0">
                <a:solidFill>
                  <a:srgbClr val="333333"/>
                </a:solidFill>
                <a:effectLst/>
                <a:latin typeface="Arial" panose="020B0604020202020204" pitchFamily="34" charset="0"/>
              </a:rPr>
              <a:t>, chia </a:t>
            </a:r>
            <a:r>
              <a:rPr lang="en-US" b="0" i="0" dirty="0" err="1">
                <a:solidFill>
                  <a:srgbClr val="333333"/>
                </a:solidFill>
                <a:effectLst/>
                <a:latin typeface="Arial" panose="020B0604020202020204" pitchFamily="34" charset="0"/>
              </a:rPr>
              <a:t>nó</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thành</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hàng</a:t>
            </a:r>
            <a:r>
              <a:rPr lang="en-US" b="0" i="0" dirty="0">
                <a:solidFill>
                  <a:srgbClr val="333333"/>
                </a:solidFill>
                <a:effectLst/>
                <a:latin typeface="Arial" panose="020B0604020202020204" pitchFamily="34" charset="0"/>
              </a:rPr>
              <a:t> tram </a:t>
            </a:r>
            <a:r>
              <a:rPr lang="en-US" b="0" i="0" dirty="0" err="1">
                <a:solidFill>
                  <a:srgbClr val="333333"/>
                </a:solidFill>
                <a:effectLst/>
                <a:latin typeface="Arial" panose="020B0604020202020204" pitchFamily="34" charset="0"/>
              </a:rPr>
              <a:t>các</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phân</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đoạn</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với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khoảng</a:t>
            </a:r>
            <a:r>
              <a:rPr lang="en-US" b="0" i="0" dirty="0">
                <a:solidFill>
                  <a:srgbClr val="333333"/>
                </a:solidFill>
                <a:effectLst/>
                <a:latin typeface="Arial" panose="020B0604020202020204" pitchFamily="34" charset="0"/>
              </a:rPr>
              <a:t> 24 </a:t>
            </a:r>
            <a:r>
              <a:rPr lang="en-US" b="0" i="0" dirty="0" err="1">
                <a:solidFill>
                  <a:srgbClr val="333333"/>
                </a:solidFill>
                <a:effectLst/>
                <a:latin typeface="Arial" panose="020B0604020202020204" pitchFamily="34" charset="0"/>
              </a:rPr>
              <a:t>mét</a:t>
            </a:r>
            <a:r>
              <a:rPr lang="en-US" b="0" i="0" dirty="0">
                <a:solidFill>
                  <a:srgbClr val="333333"/>
                </a:solidFill>
                <a:effectLst/>
                <a:latin typeface="Arial" panose="020B0604020202020204" pitchFamily="34" charset="0"/>
              </a:rPr>
              <a:t> =&gt; </a:t>
            </a:r>
            <a:r>
              <a:rPr lang="en-US" b="0" i="0" dirty="0" err="1">
                <a:solidFill>
                  <a:srgbClr val="333333"/>
                </a:solidFill>
                <a:effectLst/>
                <a:latin typeface="Arial" panose="020B0604020202020204" pitchFamily="34" charset="0"/>
              </a:rPr>
              <a:t>xem</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đường</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đi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như</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là</a:t>
            </a:r>
            <a:r>
              <a:rPr lang="en-US" b="0" i="0" dirty="0">
                <a:solidFill>
                  <a:srgbClr val="333333"/>
                </a:solidFill>
                <a:effectLst/>
                <a:latin typeface="Arial" panose="020B0604020202020204" pitchFamily="34" charset="0"/>
              </a:rPr>
              <a:t> 1 </a:t>
            </a:r>
            <a:r>
              <a:rPr lang="en-US" b="0" i="0" dirty="0" err="1">
                <a:solidFill>
                  <a:srgbClr val="333333"/>
                </a:solidFill>
                <a:effectLst/>
                <a:latin typeface="Arial" panose="020B0604020202020204" pitchFamily="34" charset="0"/>
              </a:rPr>
              <a:t>đồ</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thị</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với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đỉnh</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và</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cạnh</a:t>
            </a:r>
            <a:r>
              <a:rPr lang="en-US" b="0" i="0" dirty="0">
                <a:solidFill>
                  <a:srgbClr val="333333"/>
                </a:solidFill>
                <a:effectLst/>
                <a:latin typeface="Arial" panose="020B0604020202020204" pitchFamily="34" charset="0"/>
              </a:rPr>
              <a:t>.</a:t>
            </a:r>
          </a:p>
        </p:txBody>
      </p:sp>
    </p:spTree>
    <p:extLst>
      <p:ext uri="{BB962C8B-B14F-4D97-AF65-F5344CB8AC3E}">
        <p14:creationId xmlns:p14="http://schemas.microsoft.com/office/powerpoint/2010/main" val="4160521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en-US" b="0" i="0" dirty="0">
                <a:solidFill>
                  <a:srgbClr val="000000"/>
                </a:solidFill>
                <a:effectLst/>
                <a:latin typeface="proxima-nova"/>
              </a:rPr>
              <a:t>Now for the grid shown, there could be N number of ways to traverse from point A to point P.</a:t>
            </a:r>
          </a:p>
          <a:p>
            <a:pPr algn="l" fontAlgn="base"/>
            <a:r>
              <a:rPr lang="en-US" b="0" i="0" dirty="0">
                <a:solidFill>
                  <a:srgbClr val="000000"/>
                </a:solidFill>
                <a:effectLst/>
                <a:latin typeface="proxima-nova"/>
              </a:rPr>
              <a:t>Following are two of these N ways in which one can travel from point A to point P.</a:t>
            </a:r>
          </a:p>
          <a:p>
            <a:pPr algn="l"/>
            <a:endParaRPr lang="en-U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169434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en-US" b="0" i="0" dirty="0">
                <a:solidFill>
                  <a:srgbClr val="000000"/>
                </a:solidFill>
                <a:effectLst/>
                <a:latin typeface="proxima-nova"/>
              </a:rPr>
              <a:t>Now for the grid shown, there could be N number of ways to traverse from point A to point P.</a:t>
            </a:r>
          </a:p>
          <a:p>
            <a:pPr algn="l" fontAlgn="base"/>
            <a:r>
              <a:rPr lang="en-US" b="0" i="0" dirty="0">
                <a:solidFill>
                  <a:srgbClr val="000000"/>
                </a:solidFill>
                <a:effectLst/>
                <a:latin typeface="proxima-nova"/>
              </a:rPr>
              <a:t>Following are two of these N ways in which one can travel from point A to point P.</a:t>
            </a:r>
          </a:p>
          <a:p>
            <a:pPr algn="l"/>
            <a:endParaRPr lang="en-U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777965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en-US" b="0" i="0" dirty="0">
                <a:solidFill>
                  <a:srgbClr val="000000"/>
                </a:solidFill>
                <a:effectLst/>
                <a:latin typeface="proxima-nova"/>
              </a:rPr>
              <a:t>Now for the grid shown, there could be N number of ways to traverse from point A to point P.</a:t>
            </a:r>
          </a:p>
          <a:p>
            <a:pPr algn="l" fontAlgn="base"/>
            <a:r>
              <a:rPr lang="en-US" b="0" i="0" dirty="0">
                <a:solidFill>
                  <a:srgbClr val="000000"/>
                </a:solidFill>
                <a:effectLst/>
                <a:latin typeface="proxima-nova"/>
              </a:rPr>
              <a:t>Following are two of these N ways in which one can travel from point A to point P.</a:t>
            </a:r>
          </a:p>
          <a:p>
            <a:pPr algn="l"/>
            <a:endParaRPr lang="en-U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60364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dirty="0"/>
              <a:t>Đ</a:t>
            </a:r>
            <a:r>
              <a:rPr lang="vi-VN" sz="1100" b="0" dirty="0"/>
              <a:t>ồ thị là một tập các đối tượng được gọi là các đỉnh</a:t>
            </a:r>
            <a:r>
              <a:rPr lang="en-US" sz="1100" b="0" dirty="0"/>
              <a:t>,</a:t>
            </a:r>
            <a:r>
              <a:rPr lang="vi-VN" sz="1100" b="0" dirty="0"/>
              <a:t> nối với nhau bởi các cạnh.</a:t>
            </a:r>
            <a:endParaRPr lang="en-US" sz="1100" b="0" dirty="0"/>
          </a:p>
          <a:p>
            <a:r>
              <a:rPr lang="vi-VN" sz="1100" b="0" dirty="0"/>
              <a:t>Trong đó:</a:t>
            </a:r>
            <a:endParaRPr lang="en-US" sz="1100" b="0" dirty="0"/>
          </a:p>
          <a:p>
            <a:pPr marL="285750" indent="-285750">
              <a:buFont typeface="Arial" panose="020B0604020202020204" pitchFamily="34" charset="0"/>
              <a:buChar char="•"/>
            </a:pPr>
            <a:r>
              <a:rPr lang="vi-VN" sz="1100" b="0" dirty="0">
                <a:solidFill>
                  <a:schemeClr val="accent1"/>
                </a:solidFill>
              </a:rPr>
              <a:t>V</a:t>
            </a:r>
            <a:r>
              <a:rPr lang="vi-VN" sz="1100" b="0" dirty="0"/>
              <a:t> là tập các đỉnh của đồ thị. Đặt </a:t>
            </a:r>
            <a:r>
              <a:rPr lang="vi-VN" sz="1100" b="0" dirty="0">
                <a:solidFill>
                  <a:schemeClr val="accent1"/>
                </a:solidFill>
              </a:rPr>
              <a:t>∣V∣=n</a:t>
            </a:r>
            <a:r>
              <a:rPr lang="vi-VN" sz="1100" b="0" dirty="0"/>
              <a:t> (số đỉnh).</a:t>
            </a:r>
          </a:p>
          <a:p>
            <a:pPr marL="285750" indent="-285750">
              <a:buFont typeface="Arial" panose="020B0604020202020204" pitchFamily="34" charset="0"/>
              <a:buChar char="•"/>
            </a:pPr>
            <a:r>
              <a:rPr lang="vi-VN" sz="1100" b="0" dirty="0">
                <a:solidFill>
                  <a:schemeClr val="accent1"/>
                </a:solidFill>
              </a:rPr>
              <a:t>E</a:t>
            </a:r>
            <a:r>
              <a:rPr lang="vi-VN" sz="1100" b="0" dirty="0"/>
              <a:t> là tập các cạnh của đồ thị. Đặt </a:t>
            </a:r>
            <a:r>
              <a:rPr lang="vi-VN" sz="1100" b="0" dirty="0">
                <a:solidFill>
                  <a:schemeClr val="accent1"/>
                </a:solidFill>
              </a:rPr>
              <a:t>∣E∣=m </a:t>
            </a:r>
            <a:r>
              <a:rPr lang="vi-VN" sz="1100" b="0" dirty="0"/>
              <a:t>(số cạnh).</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vi-VN" sz="1100" b="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78596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0602634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828775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vi-VN"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3064632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vi-VN" b="1" i="0" dirty="0">
                <a:solidFill>
                  <a:srgbClr val="000000"/>
                </a:solidFill>
                <a:effectLst/>
                <a:latin typeface="encode sans"/>
              </a:rPr>
              <a:t>Crawl là gì?</a:t>
            </a:r>
          </a:p>
          <a:p>
            <a:pPr algn="just"/>
            <a:r>
              <a:rPr lang="vi-VN" b="0" i="0" dirty="0">
                <a:solidFill>
                  <a:srgbClr val="000000"/>
                </a:solidFill>
                <a:effectLst/>
                <a:latin typeface="Arial" panose="020B0604020202020204" pitchFamily="34" charset="0"/>
              </a:rPr>
              <a:t>Crawl là cào dữ liệu (Crawl Data) là một thuật ngữ không còn mới trong Marketing, và SEO</a:t>
            </a:r>
            <a:r>
              <a:rPr lang="en-US" b="0" i="0" dirty="0">
                <a:solidFill>
                  <a:srgbClr val="000000"/>
                </a:solidFill>
                <a:effectLst/>
                <a:latin typeface="Arial" panose="020B0604020202020204" pitchFamily="34" charset="0"/>
              </a:rPr>
              <a:t> (</a:t>
            </a:r>
            <a:r>
              <a:rPr lang="en-US" b="0" i="0" dirty="0">
                <a:solidFill>
                  <a:srgbClr val="4D5156"/>
                </a:solidFill>
                <a:effectLst/>
                <a:latin typeface="arial" panose="020B0604020202020204" pitchFamily="34" charset="0"/>
              </a:rPr>
              <a:t>Search Engine Optimization)</a:t>
            </a:r>
            <a:r>
              <a:rPr lang="vi-VN" b="0" i="0" dirty="0">
                <a:solidFill>
                  <a:srgbClr val="000000"/>
                </a:solidFill>
                <a:effectLst/>
                <a:latin typeface="Arial" panose="020B0604020202020204" pitchFamily="34" charset="0"/>
              </a:rPr>
              <a:t>. Vì Crawl là kỹ thuật mà các con Robots của các công cụ tìm kiếm sử dụng như: Google, Bing Yahoo…</a:t>
            </a:r>
          </a:p>
          <a:p>
            <a:br>
              <a:rPr lang="vi-VN" b="0" i="0" dirty="0">
                <a:solidFill>
                  <a:srgbClr val="000000"/>
                </a:solidFill>
                <a:effectLst/>
                <a:latin typeface="Arial" panose="020B0604020202020204" pitchFamily="34" charset="0"/>
              </a:rPr>
            </a:br>
            <a:r>
              <a:rPr lang="vi-VN" b="0" i="0" dirty="0">
                <a:solidFill>
                  <a:srgbClr val="000000"/>
                </a:solidFill>
                <a:effectLst/>
                <a:latin typeface="Arial" panose="020B0604020202020204" pitchFamily="34" charset="0"/>
              </a:rPr>
              <a:t>Công việc chính của Crawl là thu thập dữ liệu từ một trang bất kỳ. Rồi tiến hành phân tích mã nguồn HTML để đọc dữ liệu. Và lọc ra theo yêu cầu người dùng hoặc dữ liệu mà Search Engine yêu cầu.</a:t>
            </a:r>
            <a:endParaRPr lang="en-US" b="0" i="0" dirty="0">
              <a:solidFill>
                <a:srgbClr val="000000"/>
              </a:solidFill>
              <a:effectLst/>
              <a:latin typeface="Arial" panose="020B0604020202020204" pitchFamily="34" charset="0"/>
            </a:endParaRPr>
          </a:p>
          <a:p>
            <a:pPr algn="just"/>
            <a:r>
              <a:rPr lang="vi-VN" b="1" i="0" dirty="0">
                <a:solidFill>
                  <a:srgbClr val="000000"/>
                </a:solidFill>
                <a:effectLst/>
                <a:latin typeface="encode sans"/>
              </a:rPr>
              <a:t>Web Crawler là gì?</a:t>
            </a:r>
          </a:p>
          <a:p>
            <a:pPr algn="just"/>
            <a:r>
              <a:rPr lang="vi-VN" b="0" i="0" dirty="0">
                <a:solidFill>
                  <a:srgbClr val="000000"/>
                </a:solidFill>
                <a:effectLst/>
                <a:latin typeface="Arial" panose="020B0604020202020204" pitchFamily="34" charset="0"/>
              </a:rPr>
              <a:t>Trình thu thập thông tin web (Web crawlers), Spider hay bot công cụ tìm kiếm có nhiệm vụ tải xuống và Index toàn bộ phần Content từ khắp các nơi trên Internet.</a:t>
            </a:r>
          </a:p>
          <a:p>
            <a:pPr algn="just"/>
            <a:r>
              <a:rPr lang="vi-VN" b="0" i="0" dirty="0">
                <a:solidFill>
                  <a:srgbClr val="000000"/>
                </a:solidFill>
                <a:effectLst/>
                <a:latin typeface="Arial" panose="020B0604020202020204" pitchFamily="34" charset="0"/>
              </a:rPr>
              <a:t>Từ </a:t>
            </a:r>
            <a:r>
              <a:rPr lang="vi-VN" b="1" i="0" dirty="0">
                <a:solidFill>
                  <a:srgbClr val="000000"/>
                </a:solidFill>
                <a:effectLst/>
                <a:latin typeface="Arial" panose="020B0604020202020204" pitchFamily="34" charset="0"/>
              </a:rPr>
              <a:t>crawl</a:t>
            </a:r>
            <a:r>
              <a:rPr lang="vi-VN" b="0" i="0" dirty="0">
                <a:solidFill>
                  <a:srgbClr val="000000"/>
                </a:solidFill>
                <a:effectLst/>
                <a:latin typeface="Arial" panose="020B0604020202020204" pitchFamily="34" charset="0"/>
              </a:rPr>
              <a:t> (thu thập thông tin) trong cụm “</a:t>
            </a:r>
            <a:r>
              <a:rPr lang="vi-VN" b="1" i="0" dirty="0">
                <a:solidFill>
                  <a:srgbClr val="000000"/>
                </a:solidFill>
                <a:effectLst/>
                <a:latin typeface="Arial" panose="020B0604020202020204" pitchFamily="34" charset="0"/>
              </a:rPr>
              <a:t>Web crawlers</a:t>
            </a:r>
            <a:r>
              <a:rPr lang="vi-VN" b="0" i="0" dirty="0">
                <a:solidFill>
                  <a:srgbClr val="000000"/>
                </a:solidFill>
                <a:effectLst/>
                <a:latin typeface="Arial" panose="020B0604020202020204" pitchFamily="34" charset="0"/>
              </a:rPr>
              <a:t>” là thuật ngữ kỹ thuật dùng để chỉ quá trình tự động truy cập website và lấy dữ liệu thông qua một chương trình phần mềm. </a:t>
            </a:r>
            <a:endParaRPr lang="en-US" b="0" i="0" dirty="0">
              <a:solidFill>
                <a:srgbClr val="000000"/>
              </a:solidFill>
              <a:effectLst/>
              <a:latin typeface="Arial" panose="020B0604020202020204" pitchFamily="34" charset="0"/>
            </a:endParaRPr>
          </a:p>
          <a:p>
            <a:endParaRPr lang="vi-VN"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4407191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vi-VN" b="0" i="0" dirty="0">
                <a:solidFill>
                  <a:srgbClr val="000000"/>
                </a:solidFill>
                <a:effectLst/>
                <a:latin typeface="Arial" panose="020B0604020202020204" pitchFamily="34" charset="0"/>
              </a:rPr>
              <a:t>Bằng cách áp dụng thuật toán tìm kiếm cho dữ liệu được thu thập bởi </a:t>
            </a:r>
            <a:r>
              <a:rPr lang="vi-VN" b="1" i="0" dirty="0">
                <a:solidFill>
                  <a:srgbClr val="000000"/>
                </a:solidFill>
                <a:effectLst/>
                <a:latin typeface="Arial" panose="020B0604020202020204" pitchFamily="34" charset="0"/>
              </a:rPr>
              <a:t>web crawlers</a:t>
            </a:r>
            <a:r>
              <a:rPr lang="vi-VN" b="0" i="0" dirty="0">
                <a:solidFill>
                  <a:srgbClr val="000000"/>
                </a:solidFill>
                <a:effectLst/>
                <a:latin typeface="Arial" panose="020B0604020202020204" pitchFamily="34" charset="0"/>
              </a:rPr>
              <a:t>, công cụ tìm kiếm có thể cung cấp các liên kết có liên quan để đáp ứng các truy vấn tìm kiếm của người dùng. Sau đó, tạo danh sách các trang web cần hiển thị sau khi người dùng nhập từ khóa vào thanh tìm kiếm của Google hoặc Bing (hoặc một công cụ tìm kiếm khác).</a:t>
            </a:r>
            <a:endParaRPr lang="en-US" b="0" i="0" dirty="0">
              <a:solidFill>
                <a:srgbClr val="000000"/>
              </a:solidFill>
              <a:effectLst/>
              <a:latin typeface="Arial" panose="020B0604020202020204" pitchFamily="34" charset="0"/>
            </a:endParaRPr>
          </a:p>
          <a:p>
            <a:pPr marL="158750" indent="0" algn="just">
              <a:buNone/>
            </a:pPr>
            <a:endParaRPr lang="en-US" b="0" i="0" dirty="0">
              <a:solidFill>
                <a:srgbClr val="000000"/>
              </a:solidFill>
              <a:effectLst/>
              <a:latin typeface="Arial" panose="020B0604020202020204" pitchFamily="34" charset="0"/>
            </a:endParaRPr>
          </a:p>
          <a:p>
            <a:pPr algn="just"/>
            <a:r>
              <a:rPr lang="vi-VN" b="0" i="0" dirty="0">
                <a:solidFill>
                  <a:srgbClr val="000000"/>
                </a:solidFill>
                <a:effectLst/>
                <a:latin typeface="Arial" panose="020B0604020202020204" pitchFamily="34" charset="0"/>
              </a:rPr>
              <a:t>Internet không ngừng thay đổi và mở rộng. Vì không thể biết tổng số website có trên Internet, </a:t>
            </a:r>
            <a:r>
              <a:rPr lang="vi-VN" b="1" i="0" dirty="0">
                <a:solidFill>
                  <a:srgbClr val="000000"/>
                </a:solidFill>
                <a:effectLst/>
                <a:latin typeface="Arial" panose="020B0604020202020204" pitchFamily="34" charset="0"/>
              </a:rPr>
              <a:t>Web crawlers</a:t>
            </a:r>
            <a:r>
              <a:rPr lang="vi-VN" b="0" i="0" dirty="0">
                <a:solidFill>
                  <a:srgbClr val="000000"/>
                </a:solidFill>
                <a:effectLst/>
                <a:latin typeface="Arial" panose="020B0604020202020204" pitchFamily="34" charset="0"/>
              </a:rPr>
              <a:t> bắt đầu từ một danh sách các URL đã biết. Trước tiên, chúng thu thập dữ liệu webpage tại các URL đó. Từ các page này, chúng sẽ tìm thấy các siêu liên kết đến nhiều URL khác và thêm các liên kết mới tìm được vào danh sách các trang cần thu thập thông tin tiếp theo.</a:t>
            </a:r>
            <a:r>
              <a:rPr lang="en-US" b="0" i="0" dirty="0">
                <a:solidFill>
                  <a:srgbClr val="000000"/>
                </a:solidFill>
                <a:effectLst/>
                <a:latin typeface="Arial" panose="020B0604020202020204" pitchFamily="34" charset="0"/>
              </a:rPr>
              <a:t>	</a:t>
            </a:r>
          </a:p>
          <a:p>
            <a:pPr algn="just"/>
            <a:endParaRPr lang="en-US" b="0" i="0" dirty="0">
              <a:solidFill>
                <a:srgbClr val="000000"/>
              </a:solidFill>
              <a:effectLst/>
              <a:latin typeface="Arial" panose="020B0604020202020204" pitchFamily="34" charset="0"/>
            </a:endParaRPr>
          </a:p>
          <a:p>
            <a:pPr algn="just"/>
            <a:r>
              <a:rPr lang="en-US" b="0" i="0" dirty="0">
                <a:solidFill>
                  <a:srgbClr val="222222"/>
                </a:solidFill>
                <a:effectLst/>
                <a:latin typeface="Source Sans Pro" panose="020B0503030403020204" pitchFamily="34" charset="0"/>
              </a:rPr>
              <a:t>Search engines or web crawlers can easily build multiple levels of indexes by employing BFS. BFS implementation starts from the source, which is the web page, and then it visits all the links from that source.</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389782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b="0" i="0" dirty="0">
                <a:solidFill>
                  <a:srgbClr val="000000"/>
                </a:solidFill>
                <a:effectLst/>
                <a:latin typeface="Arial" panose="020B0604020202020204" pitchFamily="34" charset="0"/>
              </a:rPr>
              <a:t>Tầm quan trọng tương đối của mỗi trang web: Hầu hết các </a:t>
            </a:r>
            <a:r>
              <a:rPr lang="vi-VN" b="1" i="0" dirty="0">
                <a:solidFill>
                  <a:srgbClr val="000000"/>
                </a:solidFill>
                <a:effectLst/>
                <a:latin typeface="Arial" panose="020B0604020202020204" pitchFamily="34" charset="0"/>
              </a:rPr>
              <a:t>web crawlers</a:t>
            </a:r>
            <a:r>
              <a:rPr lang="vi-VN" b="0" i="0" dirty="0">
                <a:solidFill>
                  <a:srgbClr val="000000"/>
                </a:solidFill>
                <a:effectLst/>
                <a:latin typeface="Arial" panose="020B0604020202020204" pitchFamily="34" charset="0"/>
              </a:rPr>
              <a:t> không thu thập toàn bộ thông tin có sẵn công khai trên Internet và không nhằm bất kỳ mục đích gì; thay vào đó, chúng quyết định trang nào sẽ thu thập dữ liệu đầu tiên dựa trên số lượng các trang khác liên kết đến trang đó, lượng khách truy cập mà trang đó nhận được và các yếu tố khác biểu thị khả năng cung cấp thông tin quan trọng của trang.</a:t>
            </a:r>
            <a:endParaRPr lang="vi-VN" b="0" i="0" dirty="0">
              <a:solidFill>
                <a:srgbClr val="333333"/>
              </a:solidFill>
              <a:effectLst/>
              <a:latin typeface="Arial" panose="020B0604020202020204" pitchFamily="34" charset="0"/>
            </a:endParaRPr>
          </a:p>
          <a:p>
            <a:pPr algn="just"/>
            <a:endParaRPr lang="vi-VN"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594580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1" i="0" dirty="0">
                <a:solidFill>
                  <a:srgbClr val="333333"/>
                </a:solidFill>
                <a:effectLst/>
                <a:latin typeface="Arial" panose="020B0604020202020204" pitchFamily="34" charset="0"/>
              </a:rPr>
              <a:t>Tìm kiếm theo chiều sâu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B2C"/>
                </a:solidFill>
                <a:effectLst/>
                <a:latin typeface="consolas" panose="020B0609020204030204" pitchFamily="49" charset="0"/>
              </a:rPr>
              <a:t>- </a:t>
            </a:r>
            <a:r>
              <a:rPr lang="vi-VN" b="0" i="0" dirty="0">
                <a:solidFill>
                  <a:srgbClr val="292B2C"/>
                </a:solidFill>
                <a:effectLst/>
                <a:latin typeface="consolas" panose="020B0609020204030204" pitchFamily="49" charset="0"/>
              </a:rPr>
              <a:t>Dò mìn (Minesweeper) của Microsoft là một trò chơi nổi tiếng. Phiên bản ban đầu của Dò mìn là một bản đồ hình chữ nhật </a:t>
            </a:r>
            <a:r>
              <a:rPr lang="vi-VN" b="0" i="0" u="none" strike="noStrike" dirty="0">
                <a:solidFill>
                  <a:srgbClr val="292B2C"/>
                </a:solidFill>
                <a:effectLst/>
                <a:latin typeface="MathJax_Math-italic"/>
              </a:rPr>
              <a:t>N</a:t>
            </a:r>
            <a:r>
              <a:rPr lang="vi-VN" b="0" i="0" dirty="0">
                <a:solidFill>
                  <a:srgbClr val="292B2C"/>
                </a:solidFill>
                <a:effectLst/>
                <a:latin typeface="consolas" panose="020B0609020204030204" pitchFamily="49" charset="0"/>
              </a:rPr>
              <a:t> x </a:t>
            </a:r>
            <a:r>
              <a:rPr lang="vi-VN" b="0" i="0" u="none" strike="noStrike" dirty="0">
                <a:solidFill>
                  <a:srgbClr val="292B2C"/>
                </a:solidFill>
                <a:effectLst/>
                <a:latin typeface="consolas" panose="020B0609020204030204" pitchFamily="49" charset="0"/>
              </a:rPr>
              <a:t>M</a:t>
            </a:r>
            <a:r>
              <a:rPr lang="vi-VN" b="0" i="0" dirty="0">
                <a:solidFill>
                  <a:srgbClr val="292B2C"/>
                </a:solidFill>
                <a:effectLst/>
                <a:latin typeface="consolas" panose="020B0609020204030204" pitchFamily="49" charset="0"/>
              </a:rPr>
              <a:t>. Mỗi ô có hoặc không có mìn.</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vi-VN" b="0" i="0" dirty="0">
                <a:solidFill>
                  <a:srgbClr val="292B2C"/>
                </a:solidFill>
                <a:effectLst/>
                <a:latin typeface="consolas" panose="020B0609020204030204" pitchFamily="49" charset="0"/>
              </a:rPr>
              <a:t>Ban đầu các ô đều chưa đựơc lật, mỗi lựơt ta click chuột để lật. Nếu ta click vào mìn thì thua. Ta thắng khi lật hết tất cả các ô không có mìn.</a:t>
            </a:r>
            <a:endParaRPr lang="en-US" b="0" i="0" dirty="0">
              <a:solidFill>
                <a:srgbClr val="292B2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0" dirty="0">
                <a:solidFill>
                  <a:srgbClr val="292B2C"/>
                </a:solidFill>
                <a:effectLst/>
                <a:latin typeface="consolas" panose="020B0609020204030204" pitchFamily="49" charset="0"/>
              </a:rPr>
              <a:t>Khi </a:t>
            </a:r>
            <a:r>
              <a:rPr lang="en-US" b="0" i="0" dirty="0" err="1">
                <a:solidFill>
                  <a:srgbClr val="292B2C"/>
                </a:solidFill>
                <a:effectLst/>
                <a:latin typeface="consolas" panose="020B0609020204030204" pitchFamily="49" charset="0"/>
              </a:rPr>
              <a:t>lật</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các</a:t>
            </a:r>
            <a:r>
              <a:rPr lang="en-US" b="0" i="0" dirty="0">
                <a:solidFill>
                  <a:srgbClr val="292B2C"/>
                </a:solidFill>
                <a:effectLst/>
                <a:latin typeface="consolas" panose="020B0609020204030204" pitchFamily="49" charset="0"/>
              </a:rPr>
              <a:t> ô </a:t>
            </a:r>
            <a:r>
              <a:rPr lang="en-US" b="0" i="0" dirty="0" err="1">
                <a:solidFill>
                  <a:srgbClr val="292B2C"/>
                </a:solidFill>
                <a:effectLst/>
                <a:latin typeface="consolas" panose="020B0609020204030204" pitchFamily="49" charset="0"/>
              </a:rPr>
              <a:t>không</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có</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mìn</a:t>
            </a:r>
            <a:r>
              <a:rPr lang="en-US" b="0" i="0" dirty="0">
                <a:solidFill>
                  <a:srgbClr val="292B2C"/>
                </a:solidFill>
                <a:effectLst/>
                <a:latin typeface="consolas" panose="020B0609020204030204" pitchFamily="49" charset="0"/>
              </a:rPr>
              <a:t>, ta </a:t>
            </a:r>
            <a:r>
              <a:rPr lang="en-US" b="0" i="0" dirty="0" err="1">
                <a:solidFill>
                  <a:srgbClr val="292B2C"/>
                </a:solidFill>
                <a:effectLst/>
                <a:latin typeface="consolas" panose="020B0609020204030204" pitchFamily="49" charset="0"/>
              </a:rPr>
              <a:t>sẽ</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thâý</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các</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số</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từ</a:t>
            </a:r>
            <a:r>
              <a:rPr lang="en-US" b="0" i="0" dirty="0">
                <a:solidFill>
                  <a:srgbClr val="292B2C"/>
                </a:solidFill>
                <a:effectLst/>
                <a:latin typeface="consolas" panose="020B0609020204030204" pitchFamily="49" charset="0"/>
              </a:rPr>
              <a:t> </a:t>
            </a:r>
            <a:r>
              <a:rPr lang="en-US" b="0" i="0" u="none" strike="noStrike" dirty="0">
                <a:solidFill>
                  <a:srgbClr val="292B2C"/>
                </a:solidFill>
                <a:effectLst/>
                <a:latin typeface="MathJax_Main"/>
              </a:rPr>
              <a:t>1</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đến</a:t>
            </a:r>
            <a:r>
              <a:rPr lang="en-US" b="0" i="0" dirty="0">
                <a:solidFill>
                  <a:srgbClr val="292B2C"/>
                </a:solidFill>
                <a:effectLst/>
                <a:latin typeface="consolas" panose="020B0609020204030204" pitchFamily="49" charset="0"/>
              </a:rPr>
              <a:t> </a:t>
            </a:r>
            <a:r>
              <a:rPr lang="en-US" b="0" i="0" u="none" strike="noStrike" dirty="0">
                <a:solidFill>
                  <a:srgbClr val="292B2C"/>
                </a:solidFill>
                <a:effectLst/>
                <a:latin typeface="MathJax_Main"/>
              </a:rPr>
              <a:t>8</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là</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số</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mìn</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xung</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quanh</a:t>
            </a:r>
            <a:r>
              <a:rPr lang="en-US" b="0" i="0" dirty="0">
                <a:solidFill>
                  <a:srgbClr val="292B2C"/>
                </a:solidFill>
                <a:effectLst/>
                <a:latin typeface="consolas" panose="020B0609020204030204" pitchFamily="49" charset="0"/>
              </a:rPr>
              <a:t> ô ta </a:t>
            </a:r>
            <a:r>
              <a:rPr lang="en-US" b="0" i="0" dirty="0" err="1">
                <a:solidFill>
                  <a:srgbClr val="292B2C"/>
                </a:solidFill>
                <a:effectLst/>
                <a:latin typeface="consolas" panose="020B0609020204030204" pitchFamily="49" charset="0"/>
              </a:rPr>
              <a:t>vừa</a:t>
            </a:r>
            <a:r>
              <a:rPr lang="en-US" b="0" i="0" dirty="0">
                <a:solidFill>
                  <a:srgbClr val="292B2C"/>
                </a:solidFill>
                <a:effectLst/>
                <a:latin typeface="consolas" panose="020B0609020204030204" pitchFamily="49" charset="0"/>
              </a:rPr>
              <a:t> </a:t>
            </a:r>
            <a:r>
              <a:rPr lang="en-US" b="0" i="0" dirty="0" err="1">
                <a:solidFill>
                  <a:srgbClr val="292B2C"/>
                </a:solidFill>
                <a:effectLst/>
                <a:latin typeface="consolas" panose="020B0609020204030204" pitchFamily="49" charset="0"/>
              </a:rPr>
              <a:t>lật</a:t>
            </a:r>
            <a:r>
              <a:rPr lang="en-US" b="0" i="0" dirty="0">
                <a:solidFill>
                  <a:srgbClr val="292B2C"/>
                </a:solidFill>
                <a:effectLst/>
                <a:latin typeface="consolas" panose="020B0609020204030204" pitchFamily="49" charset="0"/>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vi-VN" b="0" i="0" dirty="0">
                <a:solidFill>
                  <a:srgbClr val="292B2C"/>
                </a:solidFill>
                <a:effectLst/>
                <a:latin typeface="consolas" panose="020B0609020204030204" pitchFamily="49" charset="0"/>
              </a:rPr>
              <a:t>Tuy nhiên, </a:t>
            </a:r>
            <a:r>
              <a:rPr lang="vi-VN" b="1" i="0" dirty="0">
                <a:solidFill>
                  <a:srgbClr val="292B2C"/>
                </a:solidFill>
                <a:effectLst/>
                <a:latin typeface="consolas" panose="020B0609020204030204" pitchFamily="49" charset="0"/>
              </a:rPr>
              <a:t>khi lật các ô mà xung quanh không có mìn (có </a:t>
            </a:r>
            <a:r>
              <a:rPr lang="vi-VN" b="0" i="0" u="none" strike="noStrike" dirty="0">
                <a:solidFill>
                  <a:srgbClr val="292B2C"/>
                </a:solidFill>
                <a:effectLst/>
                <a:latin typeface="MathJax_Main"/>
              </a:rPr>
              <a:t>0</a:t>
            </a:r>
            <a:r>
              <a:rPr lang="vi-VN" b="1" i="0" dirty="0">
                <a:solidFill>
                  <a:srgbClr val="292B2C"/>
                </a:solidFill>
                <a:effectLst/>
                <a:latin typeface="consolas" panose="020B0609020204030204" pitchFamily="49" charset="0"/>
              </a:rPr>
              <a:t> quả), ta sẽ cùng một lúc lật tất cả các ô xung quanh cho tới khi ta chạm đến các ô mà xung quanh nó có mìn</a:t>
            </a:r>
            <a:r>
              <a:rPr lang="vi-VN" b="0" i="0" dirty="0">
                <a:solidFill>
                  <a:srgbClr val="292B2C"/>
                </a:solidFill>
                <a:effectLst/>
                <a:latin typeface="consolas" panose="020B0609020204030204" pitchFamily="49" charset="0"/>
              </a:rPr>
              <a:t>. Các ô này sẽ đựơc bỏ trống, không đánh số.</a:t>
            </a:r>
            <a:endParaRPr lang="en-US" b="0" i="0" dirty="0">
              <a:solidFill>
                <a:srgbClr val="292B2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vi-VN" b="0" i="0" dirty="0">
                <a:solidFill>
                  <a:srgbClr val="292B2C"/>
                </a:solidFill>
                <a:effectLst/>
                <a:latin typeface="consolas" panose="020B0609020204030204" pitchFamily="49" charset="0"/>
              </a:rPr>
              <a:t>Nếu coi map của trò chơi là một đồ thị, thì mỗi ô là một đỉnh, với mỗi đỉnh kết nối với các đinh ở trên, dưới, trái, phải của nó. Làm thế nào viết thuật toán mở một ô không có mìn, khi được mở sẽ tự động mở tất cả các ô xung quanh? Đây là chỗ dùng đến DFS và BFS.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vi-VN" b="0" i="0" dirty="0">
              <a:solidFill>
                <a:srgbClr val="292B2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b="0" i="0" dirty="0">
              <a:solidFill>
                <a:srgbClr val="292B2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vi-VN" b="0" i="0" dirty="0">
              <a:solidFill>
                <a:srgbClr val="292B2C"/>
              </a:solidFill>
              <a:effectLst/>
              <a:latin typeface="consolas" panose="020B0609020204030204" pitchFamily="49"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06265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vi-VN" b="0" i="0" dirty="0">
              <a:solidFill>
                <a:srgbClr val="292B2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b="0" i="0" dirty="0">
              <a:solidFill>
                <a:srgbClr val="292B2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vi-VN" b="0" i="0" dirty="0">
              <a:solidFill>
                <a:srgbClr val="292B2C"/>
              </a:solidFill>
              <a:effectLst/>
              <a:latin typeface="consolas" panose="020B0609020204030204" pitchFamily="49" charset="0"/>
            </a:endParaRPr>
          </a:p>
          <a:p>
            <a:pPr marL="0" lvl="0" indent="0" algn="l" rtl="0">
              <a:spcBef>
                <a:spcPts val="0"/>
              </a:spcBef>
              <a:spcAft>
                <a:spcPts val="0"/>
              </a:spcAft>
              <a:buNone/>
            </a:pPr>
            <a:r>
              <a:rPr lang="en-US" dirty="0"/>
              <a:t>http://msp-online.herokuapp.com/index.html</a:t>
            </a:r>
            <a:endParaRPr dirty="0"/>
          </a:p>
        </p:txBody>
      </p:sp>
    </p:spTree>
    <p:extLst>
      <p:ext uri="{BB962C8B-B14F-4D97-AF65-F5344CB8AC3E}">
        <p14:creationId xmlns:p14="http://schemas.microsoft.com/office/powerpoint/2010/main" val="15803988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badf322efb_0_16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badf322efb_0_16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Tx/>
              <a:buChar char="-"/>
            </a:pPr>
            <a:r>
              <a:rPr lang="en-US" sz="1100" b="0" dirty="0" err="1">
                <a:solidFill>
                  <a:schemeClr val="accent1"/>
                </a:solidFill>
              </a:rPr>
              <a:t>Đỉnh</a:t>
            </a:r>
            <a:r>
              <a:rPr lang="en-US" sz="1100" b="0" dirty="0"/>
              <a:t>: </a:t>
            </a:r>
            <a:r>
              <a:rPr lang="vi-VN" sz="1100" b="0" dirty="0"/>
              <a:t>Đỉnh biểu diễn các đối tượng trong đồ thị</a:t>
            </a:r>
            <a:r>
              <a:rPr lang="en-US" sz="1100" b="0" dirty="0"/>
              <a:t>.</a:t>
            </a:r>
          </a:p>
          <a:p>
            <a:pPr marL="285750" indent="-285750">
              <a:buFontTx/>
              <a:buChar char="-"/>
            </a:pPr>
            <a:r>
              <a:rPr lang="en-US" sz="1100" b="0" dirty="0" err="1">
                <a:solidFill>
                  <a:schemeClr val="accent1"/>
                </a:solidFill>
              </a:rPr>
              <a:t>Cạnh</a:t>
            </a:r>
            <a:r>
              <a:rPr lang="en-US" sz="1100" b="0" dirty="0"/>
              <a:t>: </a:t>
            </a:r>
            <a:r>
              <a:rPr lang="vi-VN" sz="1100" b="0" dirty="0"/>
              <a:t>Cạnh nối đỉnh </a:t>
            </a:r>
            <a:r>
              <a:rPr lang="vi-VN" sz="1100" b="0" i="1" dirty="0"/>
              <a:t>x</a:t>
            </a:r>
            <a:r>
              <a:rPr lang="vi-VN" sz="1100" b="0" dirty="0"/>
              <a:t> với đỉnh </a:t>
            </a:r>
            <a:r>
              <a:rPr lang="vi-VN" sz="1100" b="0" i="1" dirty="0"/>
              <a:t>y</a:t>
            </a:r>
            <a:r>
              <a:rPr lang="vi-VN" sz="1100" b="0" dirty="0"/>
              <a:t> là một tập gồm hai phần tử x,y</a:t>
            </a:r>
            <a:r>
              <a:rPr lang="en-US" sz="1100" b="0" dirty="0"/>
              <a:t>.</a:t>
            </a:r>
          </a:p>
          <a:p>
            <a:pPr marL="285750" indent="-285750">
              <a:buFontTx/>
              <a:buChar char="-"/>
            </a:pPr>
            <a:r>
              <a:rPr lang="vi-VN" sz="1100" b="0" dirty="0">
                <a:solidFill>
                  <a:schemeClr val="accent1"/>
                </a:solidFill>
              </a:rPr>
              <a:t>Cạnh có hướng (cung)</a:t>
            </a:r>
            <a:r>
              <a:rPr lang="vi-VN" sz="1100" b="0" dirty="0"/>
              <a:t>:</a:t>
            </a:r>
            <a:r>
              <a:rPr lang="en-US" sz="1100" b="0" dirty="0"/>
              <a:t> </a:t>
            </a:r>
            <a:r>
              <a:rPr lang="vi-VN" sz="1100" b="0" dirty="0"/>
              <a:t>Là một cặp đỉnh có thứ tự. </a:t>
            </a:r>
            <a:endParaRPr lang="en-US" sz="1100" b="0" dirty="0"/>
          </a:p>
          <a:p>
            <a:pPr marL="285750" indent="-285750">
              <a:buFontTx/>
              <a:buChar char="-"/>
            </a:pPr>
            <a:r>
              <a:rPr lang="vi-VN" sz="1100" b="0" dirty="0">
                <a:solidFill>
                  <a:schemeClr val="accent1"/>
                </a:solidFill>
              </a:rPr>
              <a:t>Cạnh vô hướng</a:t>
            </a:r>
            <a:r>
              <a:rPr lang="vi-VN" sz="1100" b="0" dirty="0"/>
              <a:t>:</a:t>
            </a:r>
            <a:r>
              <a:rPr lang="en-US" sz="1100" b="0" dirty="0"/>
              <a:t> </a:t>
            </a:r>
            <a:r>
              <a:rPr lang="vi-VN" sz="1100" b="0" dirty="0"/>
              <a:t>Không quan tâm đến hướng và coi hai đỉnh như nhau.</a:t>
            </a:r>
          </a:p>
          <a:p>
            <a:pPr marL="285750" indent="-285750">
              <a:buFontTx/>
              <a:buChar char="-"/>
            </a:pPr>
            <a:r>
              <a:rPr lang="en-US" sz="1100" b="0" dirty="0" err="1">
                <a:solidFill>
                  <a:schemeClr val="accent1"/>
                </a:solidFill>
              </a:rPr>
              <a:t>Khuyên</a:t>
            </a:r>
            <a:r>
              <a:rPr lang="en-US" sz="1100" b="0" dirty="0"/>
              <a:t>: </a:t>
            </a:r>
            <a:r>
              <a:rPr lang="en-US" sz="1100" b="0" dirty="0" err="1"/>
              <a:t>Là</a:t>
            </a:r>
            <a:r>
              <a:rPr lang="en-US" sz="1100" b="0" dirty="0"/>
              <a:t> </a:t>
            </a:r>
            <a:r>
              <a:rPr lang="en-US" sz="1100" b="0" dirty="0" err="1"/>
              <a:t>một</a:t>
            </a:r>
            <a:r>
              <a:rPr lang="en-US" sz="1100" b="0" dirty="0"/>
              <a:t> </a:t>
            </a:r>
            <a:r>
              <a:rPr lang="en-US" sz="1100" b="0" dirty="0" err="1"/>
              <a:t>cạnh</a:t>
            </a:r>
            <a:r>
              <a:rPr lang="en-US" sz="1100" b="0" dirty="0"/>
              <a:t> </a:t>
            </a:r>
            <a:r>
              <a:rPr lang="en-US" sz="1100" b="0" dirty="0" err="1"/>
              <a:t>nối</a:t>
            </a:r>
            <a:r>
              <a:rPr lang="en-US" sz="1100" b="0" dirty="0"/>
              <a:t> </a:t>
            </a:r>
            <a:r>
              <a:rPr lang="en-US" sz="1100" b="0" dirty="0" err="1"/>
              <a:t>một</a:t>
            </a:r>
            <a:r>
              <a:rPr lang="en-US" sz="1100" b="0" dirty="0"/>
              <a:t> </a:t>
            </a:r>
            <a:r>
              <a:rPr lang="en-US" sz="1100" b="0" dirty="0" err="1"/>
              <a:t>đỉnh</a:t>
            </a:r>
            <a:r>
              <a:rPr lang="en-US" sz="1100" b="0" dirty="0"/>
              <a:t> </a:t>
            </a:r>
            <a:r>
              <a:rPr lang="en-US" sz="1100" b="0" dirty="0" err="1"/>
              <a:t>với</a:t>
            </a:r>
            <a:r>
              <a:rPr lang="en-US" sz="1100" b="0" dirty="0"/>
              <a:t> </a:t>
            </a:r>
            <a:r>
              <a:rPr lang="en-US" sz="1100" b="0" dirty="0" err="1"/>
              <a:t>chính</a:t>
            </a:r>
            <a:r>
              <a:rPr lang="en-US" sz="1100" b="0" dirty="0"/>
              <a:t> </a:t>
            </a:r>
            <a:r>
              <a:rPr lang="en-US" sz="1100" b="0" dirty="0" err="1"/>
              <a:t>nó</a:t>
            </a:r>
            <a:r>
              <a:rPr lang="en-US" sz="1100" b="0" dirty="0"/>
              <a:t>.</a:t>
            </a:r>
          </a:p>
          <a:p>
            <a:pPr marL="285750" indent="-285750">
              <a:buFontTx/>
              <a:buChar char="-"/>
            </a:pPr>
            <a:r>
              <a:rPr lang="en-US" sz="1100" b="0" dirty="0">
                <a:solidFill>
                  <a:schemeClr val="accent1"/>
                </a:solidFill>
              </a:rPr>
              <a:t>Hai </a:t>
            </a:r>
            <a:r>
              <a:rPr lang="en-US" sz="1100" b="0" dirty="0" err="1">
                <a:solidFill>
                  <a:schemeClr val="accent1"/>
                </a:solidFill>
              </a:rPr>
              <a:t>cạnh</a:t>
            </a:r>
            <a:r>
              <a:rPr lang="en-US" sz="1100" b="0" dirty="0">
                <a:solidFill>
                  <a:schemeClr val="accent1"/>
                </a:solidFill>
              </a:rPr>
              <a:t> song </a:t>
            </a:r>
            <a:r>
              <a:rPr lang="en-US" sz="1100" b="0" dirty="0" err="1">
                <a:solidFill>
                  <a:schemeClr val="accent1"/>
                </a:solidFill>
              </a:rPr>
              <a:t>song</a:t>
            </a:r>
            <a:r>
              <a:rPr lang="en-US" sz="1100" b="0" dirty="0"/>
              <a:t>: </a:t>
            </a:r>
            <a:r>
              <a:rPr lang="en-US" sz="1100" b="0" dirty="0" err="1"/>
              <a:t>là</a:t>
            </a:r>
            <a:r>
              <a:rPr lang="en-US" sz="1100" b="0" dirty="0"/>
              <a:t> </a:t>
            </a:r>
            <a:r>
              <a:rPr lang="en-US" sz="1100" b="0" dirty="0" err="1"/>
              <a:t>hai</a:t>
            </a:r>
            <a:r>
              <a:rPr lang="en-US" sz="1100" b="0" dirty="0"/>
              <a:t> </a:t>
            </a:r>
            <a:r>
              <a:rPr lang="en-US" sz="1100" b="0" dirty="0" err="1"/>
              <a:t>cạnh</a:t>
            </a:r>
            <a:r>
              <a:rPr lang="en-US" sz="1100" b="0" dirty="0"/>
              <a:t> </a:t>
            </a:r>
            <a:r>
              <a:rPr lang="en-US" sz="1100" b="0" dirty="0" err="1"/>
              <a:t>nối</a:t>
            </a:r>
            <a:r>
              <a:rPr lang="en-US" sz="1100" b="0" dirty="0"/>
              <a:t> </a:t>
            </a:r>
            <a:r>
              <a:rPr lang="en-US" sz="1100" b="0" dirty="0" err="1"/>
              <a:t>với</a:t>
            </a:r>
            <a:r>
              <a:rPr lang="en-US" sz="1100" b="0" dirty="0"/>
              <a:t> 2 </a:t>
            </a:r>
            <a:r>
              <a:rPr lang="en-US" sz="1100" b="0" dirty="0" err="1"/>
              <a:t>đỉnh</a:t>
            </a:r>
            <a:r>
              <a:rPr lang="en-US" sz="1100" b="0" dirty="0"/>
              <a:t> </a:t>
            </a:r>
            <a:r>
              <a:rPr lang="en-US" sz="1100" b="0" dirty="0" err="1"/>
              <a:t>u,v</a:t>
            </a:r>
            <a:r>
              <a:rPr lang="en-US" sz="1100" b="0" dirty="0"/>
              <a:t>.</a:t>
            </a:r>
          </a:p>
          <a:p>
            <a:pPr marL="285750" indent="-285750">
              <a:buFontTx/>
              <a:buChar char="-"/>
            </a:pPr>
            <a:r>
              <a:rPr lang="en-US" sz="1100" b="0" dirty="0" err="1">
                <a:solidFill>
                  <a:schemeClr val="accent1"/>
                </a:solidFill>
              </a:rPr>
              <a:t>Đồ</a:t>
            </a:r>
            <a:r>
              <a:rPr lang="en-US" sz="1100" b="0" dirty="0">
                <a:solidFill>
                  <a:schemeClr val="accent1"/>
                </a:solidFill>
              </a:rPr>
              <a:t> </a:t>
            </a:r>
            <a:r>
              <a:rPr lang="en-US" sz="1100" b="0" dirty="0" err="1">
                <a:solidFill>
                  <a:schemeClr val="accent1"/>
                </a:solidFill>
              </a:rPr>
              <a:t>thị</a:t>
            </a:r>
            <a:r>
              <a:rPr lang="en-US" sz="1100" b="0" dirty="0">
                <a:solidFill>
                  <a:schemeClr val="accent1"/>
                </a:solidFill>
              </a:rPr>
              <a:t> </a:t>
            </a:r>
            <a:r>
              <a:rPr lang="en-US" sz="1100" b="0" dirty="0" err="1">
                <a:solidFill>
                  <a:schemeClr val="accent1"/>
                </a:solidFill>
              </a:rPr>
              <a:t>có</a:t>
            </a:r>
            <a:r>
              <a:rPr lang="en-US" sz="1100" b="0" dirty="0">
                <a:solidFill>
                  <a:schemeClr val="accent1"/>
                </a:solidFill>
              </a:rPr>
              <a:t> </a:t>
            </a:r>
            <a:r>
              <a:rPr lang="en-US" sz="1100" b="0" dirty="0" err="1">
                <a:solidFill>
                  <a:schemeClr val="accent1"/>
                </a:solidFill>
              </a:rPr>
              <a:t>hướng</a:t>
            </a:r>
            <a:r>
              <a:rPr lang="en-US" sz="1100" b="0" dirty="0"/>
              <a:t>: </a:t>
            </a:r>
            <a:r>
              <a:rPr lang="vi-VN" sz="1100" b="0" dirty="0"/>
              <a:t>Là đồ thị mà tất cả các cạnh trong đồ thị đều có hướng.</a:t>
            </a:r>
            <a:endParaRPr lang="en-US" sz="1100" b="0" dirty="0"/>
          </a:p>
          <a:p>
            <a:pPr marL="285750" indent="-285750">
              <a:buFontTx/>
              <a:buChar char="-"/>
            </a:pPr>
            <a:r>
              <a:rPr lang="vi-VN" sz="1100" b="0" dirty="0">
                <a:solidFill>
                  <a:schemeClr val="accent1"/>
                </a:solidFill>
              </a:rPr>
              <a:t>Đồ thị vô hướng</a:t>
            </a:r>
            <a:r>
              <a:rPr lang="vi-VN" sz="1100" b="0" dirty="0"/>
              <a:t>:Là đồ thị mà tất cả các cạnh trong đồ thị đều vô hướng.</a:t>
            </a:r>
            <a:endParaRPr lang="en-US" sz="1100" b="0" dirty="0"/>
          </a:p>
          <a:p>
            <a:pPr marL="285750" indent="-285750">
              <a:buFontTx/>
              <a:buChar char="-"/>
            </a:pPr>
            <a:r>
              <a:rPr lang="en-US" sz="1100" b="0" dirty="0" err="1">
                <a:solidFill>
                  <a:schemeClr val="accent1"/>
                </a:solidFill>
              </a:rPr>
              <a:t>Đơn</a:t>
            </a:r>
            <a:r>
              <a:rPr lang="en-US" sz="1100" b="0" dirty="0">
                <a:solidFill>
                  <a:schemeClr val="accent1"/>
                </a:solidFill>
              </a:rPr>
              <a:t> </a:t>
            </a:r>
            <a:r>
              <a:rPr lang="en-US" sz="1100" b="0" dirty="0" err="1">
                <a:solidFill>
                  <a:schemeClr val="accent1"/>
                </a:solidFill>
              </a:rPr>
              <a:t>đồ</a:t>
            </a:r>
            <a:r>
              <a:rPr lang="en-US" sz="1100" b="0" dirty="0">
                <a:solidFill>
                  <a:schemeClr val="accent1"/>
                </a:solidFill>
              </a:rPr>
              <a:t> </a:t>
            </a:r>
            <a:r>
              <a:rPr lang="en-US" sz="1100" b="0" dirty="0" err="1">
                <a:solidFill>
                  <a:schemeClr val="accent1"/>
                </a:solidFill>
              </a:rPr>
              <a:t>thị</a:t>
            </a:r>
            <a:r>
              <a:rPr lang="en-US" sz="1100" b="0" dirty="0"/>
              <a:t>: </a:t>
            </a:r>
            <a:r>
              <a:rPr lang="en-US" sz="1100" b="0" dirty="0" err="1"/>
              <a:t>Là</a:t>
            </a:r>
            <a:r>
              <a:rPr lang="en-US" sz="1100" b="0" dirty="0"/>
              <a:t> </a:t>
            </a:r>
            <a:r>
              <a:rPr lang="en-US" sz="1100" b="0" dirty="0" err="1"/>
              <a:t>đồ</a:t>
            </a:r>
            <a:r>
              <a:rPr lang="en-US" sz="1100" b="0" dirty="0"/>
              <a:t> </a:t>
            </a:r>
            <a:r>
              <a:rPr lang="en-US" sz="1100" b="0" dirty="0" err="1"/>
              <a:t>thị</a:t>
            </a:r>
            <a:r>
              <a:rPr lang="en-US" sz="1100" b="0" dirty="0"/>
              <a:t> </a:t>
            </a:r>
            <a:r>
              <a:rPr lang="en-US" sz="1100" b="0" dirty="0" err="1"/>
              <a:t>không</a:t>
            </a:r>
            <a:r>
              <a:rPr lang="en-US" sz="1100" b="0" dirty="0"/>
              <a:t> </a:t>
            </a:r>
            <a:r>
              <a:rPr lang="en-US" sz="1100" b="0" dirty="0" err="1"/>
              <a:t>có</a:t>
            </a:r>
            <a:r>
              <a:rPr lang="en-US" sz="1100" b="0" dirty="0"/>
              <a:t> </a:t>
            </a:r>
            <a:r>
              <a:rPr lang="en-US" sz="1100" b="0" dirty="0" err="1"/>
              <a:t>khuyên</a:t>
            </a:r>
            <a:r>
              <a:rPr lang="en-US" sz="1100" b="0" dirty="0"/>
              <a:t> </a:t>
            </a:r>
            <a:r>
              <a:rPr lang="en-US" sz="1100" b="0" dirty="0" err="1"/>
              <a:t>và</a:t>
            </a:r>
            <a:r>
              <a:rPr lang="en-US" sz="1100" b="0" dirty="0"/>
              <a:t> </a:t>
            </a:r>
            <a:r>
              <a:rPr lang="en-US" sz="1100" b="0" dirty="0" err="1"/>
              <a:t>không</a:t>
            </a:r>
            <a:r>
              <a:rPr lang="en-US" sz="1100" b="0" dirty="0"/>
              <a:t> </a:t>
            </a:r>
            <a:r>
              <a:rPr lang="en-US" sz="1100" b="0" dirty="0" err="1"/>
              <a:t>có</a:t>
            </a:r>
            <a:r>
              <a:rPr lang="en-US" sz="1100" b="0" dirty="0"/>
              <a:t> </a:t>
            </a:r>
            <a:r>
              <a:rPr lang="en-US" sz="1100" b="0" dirty="0" err="1"/>
              <a:t>cạnh</a:t>
            </a:r>
            <a:r>
              <a:rPr lang="en-US" sz="1100" b="0" dirty="0"/>
              <a:t> song </a:t>
            </a:r>
            <a:r>
              <a:rPr lang="en-US" sz="1100" b="0" dirty="0" err="1"/>
              <a:t>song</a:t>
            </a:r>
            <a:r>
              <a:rPr lang="en-US" sz="1100" b="0" dirty="0"/>
              <a:t>.</a:t>
            </a:r>
          </a:p>
          <a:p>
            <a:pPr marL="285750" indent="-285750">
              <a:buFontTx/>
              <a:buChar char="-"/>
            </a:pPr>
            <a:r>
              <a:rPr lang="en-US" sz="1100" b="0" dirty="0" err="1">
                <a:solidFill>
                  <a:schemeClr val="accent1"/>
                </a:solidFill>
              </a:rPr>
              <a:t>Đồ</a:t>
            </a:r>
            <a:r>
              <a:rPr lang="en-US" sz="1100" b="0" dirty="0">
                <a:solidFill>
                  <a:schemeClr val="accent1"/>
                </a:solidFill>
              </a:rPr>
              <a:t> </a:t>
            </a:r>
            <a:r>
              <a:rPr lang="en-US" sz="1100" b="0" dirty="0" err="1">
                <a:solidFill>
                  <a:schemeClr val="accent1"/>
                </a:solidFill>
              </a:rPr>
              <a:t>thị</a:t>
            </a:r>
            <a:r>
              <a:rPr lang="en-US" sz="1100" b="0" dirty="0">
                <a:solidFill>
                  <a:schemeClr val="accent1"/>
                </a:solidFill>
              </a:rPr>
              <a:t> </a:t>
            </a:r>
            <a:r>
              <a:rPr lang="en-US" sz="1100" b="0" dirty="0" err="1">
                <a:solidFill>
                  <a:schemeClr val="accent1"/>
                </a:solidFill>
              </a:rPr>
              <a:t>đầy</a:t>
            </a:r>
            <a:r>
              <a:rPr lang="en-US" sz="1100" b="0" dirty="0">
                <a:solidFill>
                  <a:schemeClr val="accent1"/>
                </a:solidFill>
              </a:rPr>
              <a:t> </a:t>
            </a:r>
            <a:r>
              <a:rPr lang="en-US" sz="1100" b="0" dirty="0" err="1">
                <a:solidFill>
                  <a:schemeClr val="accent1"/>
                </a:solidFill>
              </a:rPr>
              <a:t>đủ</a:t>
            </a:r>
            <a:r>
              <a:rPr lang="en-US" sz="1100" b="0" dirty="0"/>
              <a:t>: </a:t>
            </a:r>
            <a:r>
              <a:rPr lang="en-US" sz="1100" b="0" dirty="0" err="1"/>
              <a:t>Là</a:t>
            </a:r>
            <a:r>
              <a:rPr lang="en-US" sz="1100" b="0" dirty="0"/>
              <a:t> </a:t>
            </a:r>
            <a:r>
              <a:rPr lang="en-US" sz="1100" b="0" dirty="0" err="1"/>
              <a:t>đồ</a:t>
            </a:r>
            <a:r>
              <a:rPr lang="en-US" sz="1100" b="0" dirty="0"/>
              <a:t> </a:t>
            </a:r>
            <a:r>
              <a:rPr lang="en-US" sz="1100" b="0" dirty="0" err="1"/>
              <a:t>thị</a:t>
            </a:r>
            <a:r>
              <a:rPr lang="en-US" sz="1100" b="0" dirty="0"/>
              <a:t> </a:t>
            </a:r>
            <a:r>
              <a:rPr lang="en-US" sz="1100" b="0" dirty="0" err="1"/>
              <a:t>đơn</a:t>
            </a:r>
            <a:r>
              <a:rPr lang="en-US" sz="1100" b="0" dirty="0"/>
              <a:t> </a:t>
            </a:r>
            <a:r>
              <a:rPr lang="en-US" sz="1100" b="0" dirty="0" err="1"/>
              <a:t>vô</a:t>
            </a:r>
            <a:r>
              <a:rPr lang="en-US" sz="1100" b="0" dirty="0"/>
              <a:t> </a:t>
            </a:r>
            <a:r>
              <a:rPr lang="en-US" sz="1100" b="0" dirty="0" err="1"/>
              <a:t>hướng</a:t>
            </a:r>
            <a:r>
              <a:rPr lang="en-US" sz="1100" b="0" dirty="0"/>
              <a:t>, </a:t>
            </a:r>
            <a:r>
              <a:rPr lang="en-US" sz="1100" b="0" dirty="0" err="1"/>
              <a:t>mà</a:t>
            </a:r>
            <a:r>
              <a:rPr lang="en-US" sz="1100" b="0" dirty="0"/>
              <a:t> </a:t>
            </a:r>
            <a:r>
              <a:rPr lang="en-US" sz="1100" b="0" dirty="0" err="1"/>
              <a:t>giữa</a:t>
            </a:r>
            <a:r>
              <a:rPr lang="en-US" sz="1100" b="0" dirty="0"/>
              <a:t> </a:t>
            </a:r>
            <a:r>
              <a:rPr lang="en-US" sz="1100" b="0" dirty="0" err="1"/>
              <a:t>hai</a:t>
            </a:r>
            <a:r>
              <a:rPr lang="en-US" sz="1100" b="0" dirty="0"/>
              <a:t> </a:t>
            </a:r>
            <a:r>
              <a:rPr lang="en-US" sz="1100" b="0" dirty="0" err="1"/>
              <a:t>đỉnh</a:t>
            </a:r>
            <a:r>
              <a:rPr lang="en-US" sz="1100" b="0" dirty="0"/>
              <a:t> </a:t>
            </a:r>
            <a:r>
              <a:rPr lang="en-US" sz="1100" b="0" dirty="0" err="1"/>
              <a:t>bất</a:t>
            </a:r>
            <a:r>
              <a:rPr lang="en-US" sz="1100" b="0" dirty="0"/>
              <a:t> </a:t>
            </a:r>
            <a:r>
              <a:rPr lang="en-US" sz="1100" b="0" dirty="0" err="1"/>
              <a:t>kì</a:t>
            </a:r>
            <a:r>
              <a:rPr lang="en-US" sz="1100" b="0" dirty="0"/>
              <a:t> </a:t>
            </a:r>
            <a:r>
              <a:rPr lang="en-US" sz="1100" b="0" dirty="0" err="1"/>
              <a:t>luôn</a:t>
            </a:r>
            <a:r>
              <a:rPr lang="en-US" sz="1100" b="0" dirty="0"/>
              <a:t> </a:t>
            </a:r>
            <a:r>
              <a:rPr lang="en-US" sz="1100" b="0" dirty="0" err="1"/>
              <a:t>có</a:t>
            </a:r>
            <a:r>
              <a:rPr lang="en-US" sz="1100" b="0" dirty="0"/>
              <a:t> </a:t>
            </a:r>
            <a:r>
              <a:rPr lang="en-US" sz="1100" b="0" dirty="0" err="1"/>
              <a:t>cạnh</a:t>
            </a:r>
            <a:r>
              <a:rPr lang="en-US" sz="1100" b="0" dirty="0"/>
              <a:t> </a:t>
            </a:r>
            <a:r>
              <a:rPr lang="en-US" sz="1100" b="0" dirty="0" err="1"/>
              <a:t>nối</a:t>
            </a:r>
            <a:r>
              <a:rPr lang="en-US" sz="1100" b="0" dirty="0"/>
              <a:t>.</a:t>
            </a:r>
          </a:p>
          <a:p>
            <a:pPr marL="285750" indent="-285750">
              <a:buFontTx/>
              <a:buChar char="-"/>
            </a:pPr>
            <a:r>
              <a:rPr lang="en-US" sz="1100" b="0" dirty="0" err="1">
                <a:solidFill>
                  <a:schemeClr val="accent1"/>
                </a:solidFill>
              </a:rPr>
              <a:t>Đa</a:t>
            </a:r>
            <a:r>
              <a:rPr lang="en-US" sz="1100" b="0" dirty="0">
                <a:solidFill>
                  <a:schemeClr val="accent1"/>
                </a:solidFill>
              </a:rPr>
              <a:t> </a:t>
            </a:r>
            <a:r>
              <a:rPr lang="en-US" sz="1100" b="0" dirty="0" err="1">
                <a:solidFill>
                  <a:schemeClr val="accent1"/>
                </a:solidFill>
              </a:rPr>
              <a:t>đồ</a:t>
            </a:r>
            <a:r>
              <a:rPr lang="en-US" sz="1100" b="0" dirty="0">
                <a:solidFill>
                  <a:schemeClr val="accent1"/>
                </a:solidFill>
              </a:rPr>
              <a:t> </a:t>
            </a:r>
            <a:r>
              <a:rPr lang="en-US" sz="1100" b="0" dirty="0" err="1">
                <a:solidFill>
                  <a:schemeClr val="accent1"/>
                </a:solidFill>
              </a:rPr>
              <a:t>thị</a:t>
            </a:r>
            <a:r>
              <a:rPr lang="en-US" sz="1100" b="0" dirty="0"/>
              <a:t>: </a:t>
            </a:r>
            <a:r>
              <a:rPr lang="vi-VN" sz="1100" b="0" dirty="0"/>
              <a:t>Là đồ thị không phải là đơn đồ thị.</a:t>
            </a:r>
          </a:p>
          <a:p>
            <a:pPr marL="285750" indent="-285750">
              <a:buFontTx/>
              <a:buChar char="-"/>
            </a:pPr>
            <a:endParaRPr lang="vi-VN" sz="1100" b="0" dirty="0"/>
          </a:p>
        </p:txBody>
      </p:sp>
    </p:spTree>
    <p:extLst>
      <p:ext uri="{BB962C8B-B14F-4D97-AF65-F5344CB8AC3E}">
        <p14:creationId xmlns:p14="http://schemas.microsoft.com/office/powerpoint/2010/main" val="2648385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0" dirty="0"/>
              <a:t>Ta có định lí:</a:t>
            </a:r>
          </a:p>
          <a:p>
            <a:r>
              <a:rPr lang="en-US" sz="1100" b="0" dirty="0"/>
              <a:t>-</a:t>
            </a:r>
            <a:r>
              <a:rPr lang="vi-VN" sz="1100" b="0" dirty="0"/>
              <a:t>Giả sử G=(V,E) là đồ thị vô hướng, khi đó tổng các bậc đỉnh trong V sẽ bằng 2 lần số cạnh.</a:t>
            </a:r>
            <a:endParaRPr lang="en-US" sz="1100" b="0" dirty="0"/>
          </a:p>
          <a:p>
            <a:r>
              <a:rPr lang="en-US" sz="1100" b="0" dirty="0"/>
              <a:t>=&gt; </a:t>
            </a:r>
            <a:r>
              <a:rPr lang="vi-VN" sz="1100" b="0" dirty="0"/>
              <a:t>Hệ quả: Trong đồ thị vô hướng, số đỉnh bậc lẻ là chẵn.</a:t>
            </a:r>
            <a:endParaRPr lang="en-US" sz="1100" b="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26422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855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dirty="0"/>
              <a:t>- </a:t>
            </a:r>
            <a:r>
              <a:rPr lang="en-US" sz="1100" b="0" dirty="0" err="1">
                <a:solidFill>
                  <a:schemeClr val="accent1"/>
                </a:solidFill>
              </a:rPr>
              <a:t>Đường</a:t>
            </a:r>
            <a:r>
              <a:rPr lang="en-US" sz="1100" b="0" dirty="0">
                <a:solidFill>
                  <a:schemeClr val="accent1"/>
                </a:solidFill>
              </a:rPr>
              <a:t> </a:t>
            </a:r>
            <a:r>
              <a:rPr lang="en-US" sz="1100" b="0" dirty="0" err="1">
                <a:solidFill>
                  <a:schemeClr val="accent1"/>
                </a:solidFill>
              </a:rPr>
              <a:t>đi</a:t>
            </a:r>
            <a:r>
              <a:rPr lang="en-US" sz="1100" b="0" dirty="0">
                <a:solidFill>
                  <a:schemeClr val="accent1"/>
                </a:solidFill>
              </a:rPr>
              <a:t> </a:t>
            </a:r>
            <a:r>
              <a:rPr lang="en-US" sz="1100" b="0" dirty="0" err="1">
                <a:solidFill>
                  <a:schemeClr val="accent1"/>
                </a:solidFill>
              </a:rPr>
              <a:t>và</a:t>
            </a:r>
            <a:r>
              <a:rPr lang="en-US" sz="1100" b="0" dirty="0">
                <a:solidFill>
                  <a:schemeClr val="accent1"/>
                </a:solidFill>
              </a:rPr>
              <a:t> chu </a:t>
            </a:r>
            <a:r>
              <a:rPr lang="en-US" sz="1100" b="0" dirty="0" err="1">
                <a:solidFill>
                  <a:schemeClr val="accent1"/>
                </a:solidFill>
              </a:rPr>
              <a:t>trình</a:t>
            </a:r>
            <a:r>
              <a:rPr lang="en-US" sz="1100" b="0" dirty="0"/>
              <a:t>: </a:t>
            </a:r>
            <a:r>
              <a:rPr lang="vi-VN" sz="1100" b="0" dirty="0"/>
              <a:t>Một dãy các đỉnh P = (p0,p1,…,pk) sao cho (Pi-1, Pi) ∊ E, ∀i: 1&lt;=i&lt;=k được gọi là một đường đi.</a:t>
            </a:r>
          </a:p>
          <a:p>
            <a:r>
              <a:rPr lang="vi-VN" sz="1100" b="0" dirty="0"/>
              <a:t>Một đường đi là chu trình khi p0 = pk.</a:t>
            </a:r>
            <a:endParaRPr lang="en-US" sz="1100" b="0" dirty="0"/>
          </a:p>
          <a:p>
            <a:r>
              <a:rPr lang="en-US" sz="1100" b="0" dirty="0"/>
              <a:t>- </a:t>
            </a:r>
            <a:r>
              <a:rPr lang="en-US" sz="1100" b="0" dirty="0" err="1">
                <a:solidFill>
                  <a:schemeClr val="accent1"/>
                </a:solidFill>
              </a:rPr>
              <a:t>Liên</a:t>
            </a:r>
            <a:r>
              <a:rPr lang="en-US" sz="1100" b="0" dirty="0">
                <a:solidFill>
                  <a:schemeClr val="accent1"/>
                </a:solidFill>
              </a:rPr>
              <a:t> </a:t>
            </a:r>
            <a:r>
              <a:rPr lang="en-US" sz="1100" b="0" dirty="0" err="1">
                <a:solidFill>
                  <a:schemeClr val="accent1"/>
                </a:solidFill>
              </a:rPr>
              <a:t>thông</a:t>
            </a:r>
            <a:r>
              <a:rPr lang="en-US" sz="1100" b="0" dirty="0"/>
              <a:t>: </a:t>
            </a:r>
            <a:r>
              <a:rPr lang="vi-VN" sz="1100" b="0" dirty="0"/>
              <a:t>Một đồ thị vô hướng là liên thông nếu tồn tại đường đi giữa hai cặp đỉnh bất kì thuộc đồ thị.</a:t>
            </a:r>
          </a:p>
          <a:p>
            <a:r>
              <a:rPr lang="vi-VN" sz="1100" b="0" dirty="0"/>
              <a:t>Một đồ thị có hướng là liên thông nếu phiên bản vô hướng của đồ thị đó là liên thông.</a:t>
            </a:r>
            <a:endParaRPr lang="en-US" sz="1100" b="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3331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333333"/>
                </a:solidFill>
                <a:effectLst/>
                <a:latin typeface="Open Sans" panose="020B0606030504020204" pitchFamily="34" charset="0"/>
              </a:rPr>
              <a:t>Có nhiều cách để biểu diễn đồ thị trên máy tính, tùy thuộc vào tính chất của đồ thị hoặc thuật toán áp dụng với đồ thị… Ta cũng có thể lưu kèm theo các thông tin như trọng số, giá trị phù hợp với từng cạnh. Dưới đây là một vài cách phổ biến.</a:t>
            </a:r>
            <a:endParaRPr lang="en-US" b="0" i="0" dirty="0">
              <a:solidFill>
                <a:srgbClr val="333333"/>
              </a:solidFill>
              <a:effectLst/>
              <a:latin typeface="Open Sans" panose="020B0606030504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1729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24475" y="922450"/>
            <a:ext cx="5495100" cy="2355600"/>
          </a:xfrm>
          <a:prstGeom prst="rect">
            <a:avLst/>
          </a:prstGeom>
        </p:spPr>
        <p:txBody>
          <a:bodyPr spcFirstLastPara="1" wrap="square" lIns="91425" tIns="91425" rIns="91425" bIns="91425" anchor="ctr" anchorCtr="0">
            <a:normAutofit/>
          </a:bodyPr>
          <a:lstStyle>
            <a:lvl1pPr lvl="0" algn="ctr">
              <a:lnSpc>
                <a:spcPct val="60000"/>
              </a:lnSpc>
              <a:spcBef>
                <a:spcPts val="0"/>
              </a:spcBef>
              <a:spcAft>
                <a:spcPts val="0"/>
              </a:spcAft>
              <a:buClr>
                <a:schemeClr val="lt1"/>
              </a:buClr>
              <a:buSzPts val="5200"/>
              <a:buFont typeface="Permanent Marker"/>
              <a:buNone/>
              <a:defRPr sz="63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730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Sarala"/>
              <a:buNone/>
              <a:defRPr sz="16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73625" y="3049157"/>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879660" y="0"/>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49652" y="3265650"/>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49697" y="-77400"/>
            <a:ext cx="1679697" cy="3343055"/>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5024955" y="28281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2100580" y="-974146"/>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864142" y="3399345"/>
            <a:ext cx="1123434" cy="1393873"/>
            <a:chOff x="2197575" y="2352900"/>
            <a:chExt cx="828125" cy="1027475"/>
          </a:xfrm>
        </p:grpSpPr>
        <p:sp>
          <p:nvSpPr>
            <p:cNvPr id="19" name="Google Shape;19;p2"/>
            <p:cNvSpPr/>
            <p:nvPr/>
          </p:nvSpPr>
          <p:spPr>
            <a:xfrm>
              <a:off x="2227600" y="2376300"/>
              <a:ext cx="534575" cy="269175"/>
            </a:xfrm>
            <a:custGeom>
              <a:avLst/>
              <a:gdLst/>
              <a:ahLst/>
              <a:cxnLst/>
              <a:rect l="l" t="t" r="r" b="b"/>
              <a:pathLst>
                <a:path w="21383" h="10767" extrusionOk="0">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04250" y="2352900"/>
              <a:ext cx="496200" cy="286125"/>
            </a:xfrm>
            <a:custGeom>
              <a:avLst/>
              <a:gdLst/>
              <a:ahLst/>
              <a:cxnLst/>
              <a:rect l="l" t="t" r="r" b="b"/>
              <a:pathLst>
                <a:path w="19848" h="11445" extrusionOk="0">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97575" y="2634825"/>
              <a:ext cx="290225" cy="744725"/>
            </a:xfrm>
            <a:custGeom>
              <a:avLst/>
              <a:gdLst/>
              <a:ahLst/>
              <a:cxnLst/>
              <a:rect l="l" t="t" r="r" b="b"/>
              <a:pathLst>
                <a:path w="11609" h="29789" extrusionOk="0">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60125" y="2613150"/>
              <a:ext cx="288550" cy="767225"/>
            </a:xfrm>
            <a:custGeom>
              <a:avLst/>
              <a:gdLst/>
              <a:ahLst/>
              <a:cxnLst/>
              <a:rect l="l" t="t" r="r" b="b"/>
              <a:pathLst>
                <a:path w="11542" h="30689" extrusionOk="0">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26825" y="2381400"/>
              <a:ext cx="698875" cy="970625"/>
            </a:xfrm>
            <a:custGeom>
              <a:avLst/>
              <a:gdLst/>
              <a:ahLst/>
              <a:cxnLst/>
              <a:rect l="l" t="t" r="r" b="b"/>
              <a:pathLst>
                <a:path w="27955" h="38825" extrusionOk="0">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96200" y="2942100"/>
              <a:ext cx="44225" cy="40950"/>
            </a:xfrm>
            <a:custGeom>
              <a:avLst/>
              <a:gdLst/>
              <a:ahLst/>
              <a:cxnLst/>
              <a:rect l="l" t="t" r="r" b="b"/>
              <a:pathLst>
                <a:path w="1769" h="1638" extrusionOk="0">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78000" y="2860600"/>
              <a:ext cx="43375" cy="41325"/>
            </a:xfrm>
            <a:custGeom>
              <a:avLst/>
              <a:gdLst/>
              <a:ahLst/>
              <a:cxnLst/>
              <a:rect l="l" t="t" r="r" b="b"/>
              <a:pathLst>
                <a:path w="1735" h="1653" extrusionOk="0">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695425" y="2959550"/>
              <a:ext cx="66750" cy="32700"/>
            </a:xfrm>
            <a:custGeom>
              <a:avLst/>
              <a:gdLst/>
              <a:ahLst/>
              <a:cxnLst/>
              <a:rect l="l" t="t" r="r" b="b"/>
              <a:pathLst>
                <a:path w="2670" h="1308" extrusionOk="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664575" y="2918650"/>
              <a:ext cx="110100" cy="72300"/>
            </a:xfrm>
            <a:custGeom>
              <a:avLst/>
              <a:gdLst/>
              <a:ahLst/>
              <a:cxnLst/>
              <a:rect l="l" t="t" r="r" b="b"/>
              <a:pathLst>
                <a:path w="4404" h="2892" extrusionOk="0">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572850" y="2997600"/>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807175" y="2895850"/>
              <a:ext cx="91750" cy="91750"/>
            </a:xfrm>
            <a:custGeom>
              <a:avLst/>
              <a:gdLst/>
              <a:ahLst/>
              <a:cxnLst/>
              <a:rect l="l" t="t" r="r" b="b"/>
              <a:pathLst>
                <a:path w="3670" h="3670" extrusionOk="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7436397" y="37102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3200" y="1881710"/>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01950" y="34967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9125" y="2050208"/>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30075" y="11044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7301415" y="343845"/>
            <a:ext cx="875394" cy="1608910"/>
            <a:chOff x="4773575" y="1104625"/>
            <a:chExt cx="785600" cy="1443875"/>
          </a:xfrm>
        </p:grpSpPr>
        <p:sp>
          <p:nvSpPr>
            <p:cNvPr id="36" name="Google Shape;36;p2"/>
            <p:cNvSpPr/>
            <p:nvPr/>
          </p:nvSpPr>
          <p:spPr>
            <a:xfrm>
              <a:off x="4803600" y="2410500"/>
              <a:ext cx="168475" cy="138000"/>
            </a:xfrm>
            <a:custGeom>
              <a:avLst/>
              <a:gdLst/>
              <a:ahLst/>
              <a:cxnLst/>
              <a:rect l="l" t="t" r="r" b="b"/>
              <a:pathLst>
                <a:path w="6739" h="5520" extrusionOk="0">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74625" y="1104625"/>
              <a:ext cx="484550" cy="326875"/>
            </a:xfrm>
            <a:custGeom>
              <a:avLst/>
              <a:gdLst/>
              <a:ahLst/>
              <a:cxnLst/>
              <a:rect l="l" t="t" r="r" b="b"/>
              <a:pathLst>
                <a:path w="19382" h="13075" extrusionOk="0">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55450" y="1288850"/>
              <a:ext cx="451175" cy="194350"/>
            </a:xfrm>
            <a:custGeom>
              <a:avLst/>
              <a:gdLst/>
              <a:ahLst/>
              <a:cxnLst/>
              <a:rect l="l" t="t" r="r" b="b"/>
              <a:pathLst>
                <a:path w="18047" h="7774" extrusionOk="0">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033775" y="1334725"/>
              <a:ext cx="456175" cy="204350"/>
            </a:xfrm>
            <a:custGeom>
              <a:avLst/>
              <a:gdLst/>
              <a:ahLst/>
              <a:cxnLst/>
              <a:rect l="l" t="t" r="r" b="b"/>
              <a:pathLst>
                <a:path w="18247" h="8174" extrusionOk="0">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76925" y="1393100"/>
              <a:ext cx="692175" cy="914025"/>
            </a:xfrm>
            <a:custGeom>
              <a:avLst/>
              <a:gdLst/>
              <a:ahLst/>
              <a:cxnLst/>
              <a:rect l="l" t="t" r="r" b="b"/>
              <a:pathLst>
                <a:path w="27687" h="36561" extrusionOk="0">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3575" y="2129825"/>
              <a:ext cx="394475" cy="342400"/>
            </a:xfrm>
            <a:custGeom>
              <a:avLst/>
              <a:gdLst/>
              <a:ahLst/>
              <a:cxnLst/>
              <a:rect l="l" t="t" r="r" b="b"/>
              <a:pathLst>
                <a:path w="15779" h="13696" extrusionOk="0">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21650" y="1579550"/>
              <a:ext cx="242975" cy="587625"/>
            </a:xfrm>
            <a:custGeom>
              <a:avLst/>
              <a:gdLst/>
              <a:ahLst/>
              <a:cxnLst/>
              <a:rect l="l" t="t" r="r" b="b"/>
              <a:pathLst>
                <a:path w="9719" h="23505" extrusionOk="0">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88925" y="1482450"/>
              <a:ext cx="244100" cy="614850"/>
            </a:xfrm>
            <a:custGeom>
              <a:avLst/>
              <a:gdLst/>
              <a:ahLst/>
              <a:cxnLst/>
              <a:rect l="l" t="t" r="r" b="b"/>
              <a:pathLst>
                <a:path w="9764" h="24594" extrusionOk="0">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96650" y="1539125"/>
              <a:ext cx="255625" cy="613775"/>
            </a:xfrm>
            <a:custGeom>
              <a:avLst/>
              <a:gdLst/>
              <a:ahLst/>
              <a:cxnLst/>
              <a:rect l="l" t="t" r="r" b="b"/>
              <a:pathLst>
                <a:path w="10225" h="24551" extrusionOk="0">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051275" y="1329650"/>
              <a:ext cx="444500" cy="158550"/>
            </a:xfrm>
            <a:custGeom>
              <a:avLst/>
              <a:gdLst/>
              <a:ahLst/>
              <a:cxnLst/>
              <a:rect l="l" t="t" r="r" b="b"/>
              <a:pathLst>
                <a:path w="17780" h="6342" extrusionOk="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570300" y="2199775"/>
            <a:ext cx="4045200" cy="8967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1195650" y="3107875"/>
            <a:ext cx="27945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title" idx="2" hasCustomPrompt="1"/>
          </p:nvPr>
        </p:nvSpPr>
        <p:spPr>
          <a:xfrm>
            <a:off x="570302" y="1832550"/>
            <a:ext cx="40452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73" name="Google Shape;173;p9"/>
          <p:cNvGrpSpPr/>
          <p:nvPr/>
        </p:nvGrpSpPr>
        <p:grpSpPr>
          <a:xfrm flipH="1">
            <a:off x="208" y="-4"/>
            <a:ext cx="2240231" cy="1725742"/>
            <a:chOff x="5153550" y="135575"/>
            <a:chExt cx="1402950" cy="1080750"/>
          </a:xfrm>
        </p:grpSpPr>
        <p:sp>
          <p:nvSpPr>
            <p:cNvPr id="174" name="Google Shape;174;p9"/>
            <p:cNvSpPr/>
            <p:nvPr/>
          </p:nvSpPr>
          <p:spPr>
            <a:xfrm>
              <a:off x="5208475" y="135575"/>
              <a:ext cx="1348025" cy="942650"/>
            </a:xfrm>
            <a:custGeom>
              <a:avLst/>
              <a:gdLst/>
              <a:ahLst/>
              <a:cxnLst/>
              <a:rect l="l" t="t" r="r" b="b"/>
              <a:pathLst>
                <a:path w="53921" h="37706" fill="none" extrusionOk="0">
                  <a:moveTo>
                    <a:pt x="0" y="1"/>
                  </a:moveTo>
                  <a:cubicBezTo>
                    <a:pt x="147" y="1570"/>
                    <a:pt x="2595" y="4500"/>
                    <a:pt x="3829" y="5985"/>
                  </a:cubicBezTo>
                  <a:cubicBezTo>
                    <a:pt x="5524" y="8036"/>
                    <a:pt x="7637" y="9668"/>
                    <a:pt x="9374" y="11697"/>
                  </a:cubicBezTo>
                  <a:cubicBezTo>
                    <a:pt x="12492" y="15359"/>
                    <a:pt x="15630" y="18435"/>
                    <a:pt x="19334" y="21469"/>
                  </a:cubicBezTo>
                  <a:cubicBezTo>
                    <a:pt x="23895" y="25193"/>
                    <a:pt x="28917" y="27976"/>
                    <a:pt x="34043" y="30947"/>
                  </a:cubicBezTo>
                  <a:cubicBezTo>
                    <a:pt x="38458" y="33500"/>
                    <a:pt x="42768" y="36303"/>
                    <a:pt x="47874" y="37287"/>
                  </a:cubicBezTo>
                  <a:cubicBezTo>
                    <a:pt x="49861" y="37684"/>
                    <a:pt x="51933" y="37705"/>
                    <a:pt x="53920" y="37433"/>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5153550" y="231300"/>
              <a:ext cx="248500" cy="218175"/>
            </a:xfrm>
            <a:custGeom>
              <a:avLst/>
              <a:gdLst/>
              <a:ahLst/>
              <a:cxnLst/>
              <a:rect l="l" t="t" r="r" b="b"/>
              <a:pathLst>
                <a:path w="9940" h="8727" fill="none" extrusionOk="0">
                  <a:moveTo>
                    <a:pt x="3976" y="1"/>
                  </a:moveTo>
                  <a:cubicBezTo>
                    <a:pt x="2344" y="2637"/>
                    <a:pt x="1214" y="5797"/>
                    <a:pt x="0" y="8538"/>
                  </a:cubicBezTo>
                  <a:cubicBezTo>
                    <a:pt x="3327" y="8726"/>
                    <a:pt x="6382" y="5211"/>
                    <a:pt x="9939" y="569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388425" y="455725"/>
              <a:ext cx="172625" cy="227550"/>
            </a:xfrm>
            <a:custGeom>
              <a:avLst/>
              <a:gdLst/>
              <a:ahLst/>
              <a:cxnLst/>
              <a:rect l="l" t="t" r="r" b="b"/>
              <a:pathLst>
                <a:path w="6905" h="9102" fill="none" extrusionOk="0">
                  <a:moveTo>
                    <a:pt x="2092" y="0"/>
                  </a:moveTo>
                  <a:cubicBezTo>
                    <a:pt x="2030" y="1653"/>
                    <a:pt x="1653" y="3641"/>
                    <a:pt x="1214" y="5315"/>
                  </a:cubicBezTo>
                  <a:cubicBezTo>
                    <a:pt x="900" y="6445"/>
                    <a:pt x="0" y="8077"/>
                    <a:pt x="188" y="9102"/>
                  </a:cubicBezTo>
                  <a:cubicBezTo>
                    <a:pt x="2699" y="8077"/>
                    <a:pt x="4687" y="5440"/>
                    <a:pt x="6905" y="458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95025" y="659725"/>
              <a:ext cx="204050" cy="245350"/>
            </a:xfrm>
            <a:custGeom>
              <a:avLst/>
              <a:gdLst/>
              <a:ahLst/>
              <a:cxnLst/>
              <a:rect l="l" t="t" r="r" b="b"/>
              <a:pathLst>
                <a:path w="8162" h="9814" fill="none" extrusionOk="0">
                  <a:moveTo>
                    <a:pt x="2386" y="0"/>
                  </a:moveTo>
                  <a:cubicBezTo>
                    <a:pt x="1947" y="1298"/>
                    <a:pt x="2156" y="4039"/>
                    <a:pt x="1633" y="5796"/>
                  </a:cubicBezTo>
                  <a:cubicBezTo>
                    <a:pt x="1235" y="7114"/>
                    <a:pt x="440" y="8328"/>
                    <a:pt x="1" y="9625"/>
                  </a:cubicBezTo>
                  <a:cubicBezTo>
                    <a:pt x="1047" y="9814"/>
                    <a:pt x="7659" y="4876"/>
                    <a:pt x="8161" y="395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849250" y="821875"/>
              <a:ext cx="198800" cy="268900"/>
            </a:xfrm>
            <a:custGeom>
              <a:avLst/>
              <a:gdLst/>
              <a:ahLst/>
              <a:cxnLst/>
              <a:rect l="l" t="t" r="r" b="b"/>
              <a:pathLst>
                <a:path w="7952" h="10756" fill="none" extrusionOk="0">
                  <a:moveTo>
                    <a:pt x="1340" y="1"/>
                  </a:moveTo>
                  <a:cubicBezTo>
                    <a:pt x="1152" y="2156"/>
                    <a:pt x="1340" y="4353"/>
                    <a:pt x="1005" y="6445"/>
                  </a:cubicBezTo>
                  <a:cubicBezTo>
                    <a:pt x="900" y="7115"/>
                    <a:pt x="1" y="10002"/>
                    <a:pt x="733" y="10337"/>
                  </a:cubicBezTo>
                  <a:cubicBezTo>
                    <a:pt x="1716" y="10755"/>
                    <a:pt x="4060" y="7094"/>
                    <a:pt x="4583" y="6529"/>
                  </a:cubicBezTo>
                  <a:cubicBezTo>
                    <a:pt x="5650" y="5399"/>
                    <a:pt x="6759" y="4771"/>
                    <a:pt x="7952" y="385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6141675" y="966775"/>
              <a:ext cx="169500" cy="249550"/>
            </a:xfrm>
            <a:custGeom>
              <a:avLst/>
              <a:gdLst/>
              <a:ahLst/>
              <a:cxnLst/>
              <a:rect l="l" t="t" r="r" b="b"/>
              <a:pathLst>
                <a:path w="6780" h="9982" fill="none" extrusionOk="0">
                  <a:moveTo>
                    <a:pt x="0" y="1"/>
                  </a:moveTo>
                  <a:cubicBezTo>
                    <a:pt x="230" y="2051"/>
                    <a:pt x="502" y="4206"/>
                    <a:pt x="523" y="6320"/>
                  </a:cubicBezTo>
                  <a:cubicBezTo>
                    <a:pt x="544" y="7491"/>
                    <a:pt x="63" y="8956"/>
                    <a:pt x="335" y="9981"/>
                  </a:cubicBezTo>
                  <a:cubicBezTo>
                    <a:pt x="1799" y="8830"/>
                    <a:pt x="2595" y="6968"/>
                    <a:pt x="3787" y="5608"/>
                  </a:cubicBezTo>
                  <a:cubicBezTo>
                    <a:pt x="4687" y="4646"/>
                    <a:pt x="5838" y="3788"/>
                    <a:pt x="6779" y="2867"/>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9"/>
          <p:cNvSpPr/>
          <p:nvPr/>
        </p:nvSpPr>
        <p:spPr>
          <a:xfrm>
            <a:off x="-458075" y="3859025"/>
            <a:ext cx="2142925" cy="166545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8131899" y="473696"/>
            <a:ext cx="172786" cy="15238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8270850" y="646986"/>
            <a:ext cx="127731" cy="11266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1772247" y="41935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13"/>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3"/>
          <p:cNvSpPr txBox="1">
            <a:spLocks noGrp="1"/>
          </p:cNvSpPr>
          <p:nvPr>
            <p:ph type="title" idx="2" hasCustomPrompt="1"/>
          </p:nvPr>
        </p:nvSpPr>
        <p:spPr>
          <a:xfrm flipH="1">
            <a:off x="4451153"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13"/>
          <p:cNvSpPr txBox="1">
            <a:spLocks noGrp="1"/>
          </p:cNvSpPr>
          <p:nvPr>
            <p:ph type="title" idx="3" hasCustomPrompt="1"/>
          </p:nvPr>
        </p:nvSpPr>
        <p:spPr>
          <a:xfrm flipH="1">
            <a:off x="4451153"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13"/>
          <p:cNvSpPr txBox="1">
            <a:spLocks noGrp="1"/>
          </p:cNvSpPr>
          <p:nvPr>
            <p:ph type="title" idx="4" hasCustomPrompt="1"/>
          </p:nvPr>
        </p:nvSpPr>
        <p:spPr>
          <a:xfrm flipH="1">
            <a:off x="1652627"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7" name="Google Shape;237;p13"/>
          <p:cNvSpPr txBox="1">
            <a:spLocks noGrp="1"/>
          </p:cNvSpPr>
          <p:nvPr>
            <p:ph type="title" idx="5" hasCustomPrompt="1"/>
          </p:nvPr>
        </p:nvSpPr>
        <p:spPr>
          <a:xfrm flipH="1">
            <a:off x="1652627"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8" name="Google Shape;238;p13"/>
          <p:cNvSpPr txBox="1">
            <a:spLocks noGrp="1"/>
          </p:cNvSpPr>
          <p:nvPr>
            <p:ph type="subTitle" idx="1"/>
          </p:nvPr>
        </p:nvSpPr>
        <p:spPr>
          <a:xfrm flipH="1">
            <a:off x="1919252"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9" name="Google Shape;239;p13"/>
          <p:cNvSpPr txBox="1">
            <a:spLocks noGrp="1"/>
          </p:cNvSpPr>
          <p:nvPr>
            <p:ph type="subTitle" idx="6"/>
          </p:nvPr>
        </p:nvSpPr>
        <p:spPr>
          <a:xfrm flipH="1">
            <a:off x="4717778"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0" name="Google Shape;240;p13"/>
          <p:cNvSpPr txBox="1">
            <a:spLocks noGrp="1"/>
          </p:cNvSpPr>
          <p:nvPr>
            <p:ph type="subTitle" idx="7"/>
          </p:nvPr>
        </p:nvSpPr>
        <p:spPr>
          <a:xfrm flipH="1">
            <a:off x="1919252"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1" name="Google Shape;241;p13"/>
          <p:cNvSpPr txBox="1">
            <a:spLocks noGrp="1"/>
          </p:cNvSpPr>
          <p:nvPr>
            <p:ph type="subTitle" idx="8"/>
          </p:nvPr>
        </p:nvSpPr>
        <p:spPr>
          <a:xfrm flipH="1">
            <a:off x="4717778"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13"/>
          <p:cNvSpPr txBox="1">
            <a:spLocks noGrp="1"/>
          </p:cNvSpPr>
          <p:nvPr>
            <p:ph type="title" idx="9"/>
          </p:nvPr>
        </p:nvSpPr>
        <p:spPr>
          <a:xfrm>
            <a:off x="2135638" y="1788325"/>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3" name="Google Shape;243;p13"/>
          <p:cNvSpPr txBox="1">
            <a:spLocks noGrp="1"/>
          </p:cNvSpPr>
          <p:nvPr>
            <p:ph type="title" idx="13"/>
          </p:nvPr>
        </p:nvSpPr>
        <p:spPr>
          <a:xfrm>
            <a:off x="4934230" y="1788317"/>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4" name="Google Shape;244;p13"/>
          <p:cNvSpPr txBox="1">
            <a:spLocks noGrp="1"/>
          </p:cNvSpPr>
          <p:nvPr>
            <p:ph type="title" idx="14"/>
          </p:nvPr>
        </p:nvSpPr>
        <p:spPr>
          <a:xfrm>
            <a:off x="4934155"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5" name="Google Shape;245;p13"/>
          <p:cNvSpPr txBox="1">
            <a:spLocks noGrp="1"/>
          </p:cNvSpPr>
          <p:nvPr>
            <p:ph type="title" idx="15"/>
          </p:nvPr>
        </p:nvSpPr>
        <p:spPr>
          <a:xfrm>
            <a:off x="2135638"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6" name="Google Shape;246;p13"/>
          <p:cNvSpPr/>
          <p:nvPr/>
        </p:nvSpPr>
        <p:spPr>
          <a:xfrm>
            <a:off x="8526475" y="-204125"/>
            <a:ext cx="644071" cy="362996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3"/>
          <p:cNvGrpSpPr/>
          <p:nvPr/>
        </p:nvGrpSpPr>
        <p:grpSpPr>
          <a:xfrm rot="1260113">
            <a:off x="311413" y="1211435"/>
            <a:ext cx="520217" cy="421454"/>
            <a:chOff x="5375600" y="1117425"/>
            <a:chExt cx="608900" cy="493300"/>
          </a:xfrm>
        </p:grpSpPr>
        <p:sp>
          <p:nvSpPr>
            <p:cNvPr id="248" name="Google Shape;248;p13"/>
            <p:cNvSpPr/>
            <p:nvPr/>
          </p:nvSpPr>
          <p:spPr>
            <a:xfrm>
              <a:off x="5466600" y="1312025"/>
              <a:ext cx="517900" cy="298700"/>
            </a:xfrm>
            <a:custGeom>
              <a:avLst/>
              <a:gdLst/>
              <a:ahLst/>
              <a:cxnLst/>
              <a:rect l="l" t="t" r="r" b="b"/>
              <a:pathLst>
                <a:path w="20716" h="11948" fill="none" extrusionOk="0">
                  <a:moveTo>
                    <a:pt x="6864" y="3034"/>
                  </a:moveTo>
                  <a:cubicBezTo>
                    <a:pt x="5357" y="2574"/>
                    <a:pt x="3851" y="1360"/>
                    <a:pt x="2114" y="2155"/>
                  </a:cubicBezTo>
                  <a:cubicBezTo>
                    <a:pt x="566" y="2867"/>
                    <a:pt x="1" y="4771"/>
                    <a:pt x="22" y="6319"/>
                  </a:cubicBezTo>
                  <a:cubicBezTo>
                    <a:pt x="85" y="10608"/>
                    <a:pt x="3872" y="10357"/>
                    <a:pt x="7010" y="10483"/>
                  </a:cubicBezTo>
                  <a:cubicBezTo>
                    <a:pt x="8600" y="10567"/>
                    <a:pt x="9709" y="11822"/>
                    <a:pt x="11572" y="11864"/>
                  </a:cubicBezTo>
                  <a:cubicBezTo>
                    <a:pt x="13518" y="11948"/>
                    <a:pt x="15694" y="11006"/>
                    <a:pt x="17116" y="9625"/>
                  </a:cubicBezTo>
                  <a:cubicBezTo>
                    <a:pt x="20715" y="6089"/>
                    <a:pt x="16028" y="733"/>
                    <a:pt x="12116" y="230"/>
                  </a:cubicBezTo>
                  <a:cubicBezTo>
                    <a:pt x="10212" y="0"/>
                    <a:pt x="6717" y="900"/>
                    <a:pt x="6655" y="3306"/>
                  </a:cubicBezTo>
                  <a:cubicBezTo>
                    <a:pt x="6717" y="3076"/>
                    <a:pt x="6885" y="2888"/>
                    <a:pt x="7010" y="265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624050" y="1148825"/>
              <a:ext cx="12600" cy="242725"/>
            </a:xfrm>
            <a:custGeom>
              <a:avLst/>
              <a:gdLst/>
              <a:ahLst/>
              <a:cxnLst/>
              <a:rect l="l" t="t" r="r" b="b"/>
              <a:pathLst>
                <a:path w="504" h="9709" fill="none" extrusionOk="0">
                  <a:moveTo>
                    <a:pt x="210" y="9709"/>
                  </a:moveTo>
                  <a:cubicBezTo>
                    <a:pt x="210" y="6486"/>
                    <a:pt x="1" y="3201"/>
                    <a:pt x="252" y="0"/>
                  </a:cubicBezTo>
                  <a:cubicBezTo>
                    <a:pt x="503" y="63"/>
                    <a:pt x="273" y="188"/>
                    <a:pt x="377" y="3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5467125" y="1408800"/>
              <a:ext cx="74825" cy="52325"/>
            </a:xfrm>
            <a:custGeom>
              <a:avLst/>
              <a:gdLst/>
              <a:ahLst/>
              <a:cxnLst/>
              <a:rect l="l" t="t" r="r" b="b"/>
              <a:pathLst>
                <a:path w="2993" h="2093" fill="none" extrusionOk="0">
                  <a:moveTo>
                    <a:pt x="1" y="2092"/>
                  </a:moveTo>
                  <a:cubicBezTo>
                    <a:pt x="921" y="1360"/>
                    <a:pt x="1926" y="460"/>
                    <a:pt x="2993"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5476550" y="1448550"/>
              <a:ext cx="74300" cy="56000"/>
            </a:xfrm>
            <a:custGeom>
              <a:avLst/>
              <a:gdLst/>
              <a:ahLst/>
              <a:cxnLst/>
              <a:rect l="l" t="t" r="r" b="b"/>
              <a:pathLst>
                <a:path w="2972" h="2240" fill="none" extrusionOk="0">
                  <a:moveTo>
                    <a:pt x="0" y="2239"/>
                  </a:moveTo>
                  <a:cubicBezTo>
                    <a:pt x="816" y="1339"/>
                    <a:pt x="1800" y="419"/>
                    <a:pt x="2972"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5489625" y="1468950"/>
              <a:ext cx="87375" cy="65925"/>
            </a:xfrm>
            <a:custGeom>
              <a:avLst/>
              <a:gdLst/>
              <a:ahLst/>
              <a:cxnLst/>
              <a:rect l="l" t="t" r="r" b="b"/>
              <a:pathLst>
                <a:path w="3495" h="2637" fill="none" extrusionOk="0">
                  <a:moveTo>
                    <a:pt x="0" y="2637"/>
                  </a:moveTo>
                  <a:cubicBezTo>
                    <a:pt x="733" y="1674"/>
                    <a:pt x="2218" y="0"/>
                    <a:pt x="3495" y="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5532525" y="1500325"/>
              <a:ext cx="87900" cy="56000"/>
            </a:xfrm>
            <a:custGeom>
              <a:avLst/>
              <a:gdLst/>
              <a:ahLst/>
              <a:cxnLst/>
              <a:rect l="l" t="t" r="r" b="b"/>
              <a:pathLst>
                <a:path w="3516" h="2240" fill="none" extrusionOk="0">
                  <a:moveTo>
                    <a:pt x="0" y="2240"/>
                  </a:moveTo>
                  <a:cubicBezTo>
                    <a:pt x="1151" y="1423"/>
                    <a:pt x="2281" y="628"/>
                    <a:pt x="3515"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5584825" y="1526475"/>
              <a:ext cx="75350" cy="44500"/>
            </a:xfrm>
            <a:custGeom>
              <a:avLst/>
              <a:gdLst/>
              <a:ahLst/>
              <a:cxnLst/>
              <a:rect l="l" t="t" r="r" b="b"/>
              <a:pathLst>
                <a:path w="3014" h="1780" fill="none" extrusionOk="0">
                  <a:moveTo>
                    <a:pt x="1" y="1779"/>
                  </a:moveTo>
                  <a:cubicBezTo>
                    <a:pt x="775" y="1361"/>
                    <a:pt x="2198" y="377"/>
                    <a:pt x="3014"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5640025" y="1534850"/>
              <a:ext cx="48675" cy="34550"/>
            </a:xfrm>
            <a:custGeom>
              <a:avLst/>
              <a:gdLst/>
              <a:ahLst/>
              <a:cxnLst/>
              <a:rect l="l" t="t" r="r" b="b"/>
              <a:pathLst>
                <a:path w="1947" h="1382" fill="none" extrusionOk="0">
                  <a:moveTo>
                    <a:pt x="0" y="1382"/>
                  </a:moveTo>
                  <a:cubicBezTo>
                    <a:pt x="628" y="838"/>
                    <a:pt x="1214" y="252"/>
                    <a:pt x="1946"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5683950" y="1547925"/>
              <a:ext cx="78500" cy="52350"/>
            </a:xfrm>
            <a:custGeom>
              <a:avLst/>
              <a:gdLst/>
              <a:ahLst/>
              <a:cxnLst/>
              <a:rect l="l" t="t" r="r" b="b"/>
              <a:pathLst>
                <a:path w="3140" h="2094" fill="none" extrusionOk="0">
                  <a:moveTo>
                    <a:pt x="1" y="2093"/>
                  </a:moveTo>
                  <a:cubicBezTo>
                    <a:pt x="1068" y="1549"/>
                    <a:pt x="1989" y="231"/>
                    <a:pt x="3139"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5749875" y="1543225"/>
              <a:ext cx="91550" cy="64875"/>
            </a:xfrm>
            <a:custGeom>
              <a:avLst/>
              <a:gdLst/>
              <a:ahLst/>
              <a:cxnLst/>
              <a:rect l="l" t="t" r="r" b="b"/>
              <a:pathLst>
                <a:path w="3662" h="2595" fill="none" extrusionOk="0">
                  <a:moveTo>
                    <a:pt x="0" y="2595"/>
                  </a:moveTo>
                  <a:cubicBezTo>
                    <a:pt x="670" y="1277"/>
                    <a:pt x="2176" y="293"/>
                    <a:pt x="3662"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375600" y="1117425"/>
              <a:ext cx="476025" cy="205600"/>
            </a:xfrm>
            <a:custGeom>
              <a:avLst/>
              <a:gdLst/>
              <a:ahLst/>
              <a:cxnLst/>
              <a:rect l="l" t="t" r="r" b="b"/>
              <a:pathLst>
                <a:path w="19041" h="8224" fill="none" extrusionOk="0">
                  <a:moveTo>
                    <a:pt x="10839" y="5232"/>
                  </a:moveTo>
                  <a:cubicBezTo>
                    <a:pt x="10650" y="5336"/>
                    <a:pt x="10462" y="5420"/>
                    <a:pt x="10295" y="5524"/>
                  </a:cubicBezTo>
                  <a:cubicBezTo>
                    <a:pt x="11676" y="3307"/>
                    <a:pt x="15588" y="1"/>
                    <a:pt x="18497" y="1110"/>
                  </a:cubicBezTo>
                  <a:cubicBezTo>
                    <a:pt x="19041" y="4939"/>
                    <a:pt x="14709" y="5420"/>
                    <a:pt x="11885" y="5420"/>
                  </a:cubicBezTo>
                  <a:cubicBezTo>
                    <a:pt x="8349" y="5420"/>
                    <a:pt x="2072" y="2051"/>
                    <a:pt x="0" y="6466"/>
                  </a:cubicBezTo>
                  <a:cubicBezTo>
                    <a:pt x="1820" y="6947"/>
                    <a:pt x="9771" y="8224"/>
                    <a:pt x="10315" y="594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5643925" y="1181775"/>
              <a:ext cx="115125" cy="63300"/>
            </a:xfrm>
            <a:custGeom>
              <a:avLst/>
              <a:gdLst/>
              <a:ahLst/>
              <a:cxnLst/>
              <a:rect l="l" t="t" r="r" b="b"/>
              <a:pathLst>
                <a:path w="4605" h="2532" fill="none" extrusionOk="0">
                  <a:moveTo>
                    <a:pt x="1" y="2532"/>
                  </a:moveTo>
                  <a:cubicBezTo>
                    <a:pt x="1277" y="1507"/>
                    <a:pt x="2951" y="523"/>
                    <a:pt x="4604"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5505850" y="1258650"/>
              <a:ext cx="120325" cy="14675"/>
            </a:xfrm>
            <a:custGeom>
              <a:avLst/>
              <a:gdLst/>
              <a:ahLst/>
              <a:cxnLst/>
              <a:rect l="l" t="t" r="r" b="b"/>
              <a:pathLst>
                <a:path w="4813" h="587" fill="none" extrusionOk="0">
                  <a:moveTo>
                    <a:pt x="4813" y="587"/>
                  </a:moveTo>
                  <a:lnTo>
                    <a:pt x="4813" y="399"/>
                  </a:lnTo>
                  <a:cubicBezTo>
                    <a:pt x="4352" y="168"/>
                    <a:pt x="3787" y="168"/>
                    <a:pt x="3264" y="106"/>
                  </a:cubicBezTo>
                  <a:cubicBezTo>
                    <a:pt x="2532" y="64"/>
                    <a:pt x="1800" y="1"/>
                    <a:pt x="1109" y="106"/>
                  </a:cubicBezTo>
                  <a:cubicBezTo>
                    <a:pt x="732" y="168"/>
                    <a:pt x="314" y="378"/>
                    <a:pt x="0" y="31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3"/>
          <p:cNvSpPr/>
          <p:nvPr/>
        </p:nvSpPr>
        <p:spPr>
          <a:xfrm>
            <a:off x="-37600" y="2940325"/>
            <a:ext cx="852425" cy="22488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479047" y="2664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329374" y="239792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13"/>
          <p:cNvGrpSpPr/>
          <p:nvPr/>
        </p:nvGrpSpPr>
        <p:grpSpPr>
          <a:xfrm rot="606794">
            <a:off x="8036946" y="1073302"/>
            <a:ext cx="697171" cy="725658"/>
            <a:chOff x="5196600" y="2162225"/>
            <a:chExt cx="482725" cy="502450"/>
          </a:xfrm>
        </p:grpSpPr>
        <p:sp>
          <p:nvSpPr>
            <p:cNvPr id="265" name="Google Shape;265;p13"/>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13"/>
          <p:cNvSpPr/>
          <p:nvPr/>
        </p:nvSpPr>
        <p:spPr>
          <a:xfrm>
            <a:off x="-190500" y="282495"/>
            <a:ext cx="8236850" cy="1428375"/>
          </a:xfrm>
          <a:custGeom>
            <a:avLst/>
            <a:gdLst/>
            <a:ahLst/>
            <a:cxnLst/>
            <a:rect l="l" t="t" r="r" b="b"/>
            <a:pathLst>
              <a:path w="329474" h="57135" extrusionOk="0">
                <a:moveTo>
                  <a:pt x="0" y="57135"/>
                </a:moveTo>
                <a:cubicBezTo>
                  <a:pt x="1935" y="53083"/>
                  <a:pt x="7378" y="37782"/>
                  <a:pt x="11611" y="32823"/>
                </a:cubicBezTo>
                <a:cubicBezTo>
                  <a:pt x="15844" y="27864"/>
                  <a:pt x="18990" y="27139"/>
                  <a:pt x="25400" y="27381"/>
                </a:cubicBezTo>
                <a:cubicBezTo>
                  <a:pt x="31811" y="27623"/>
                  <a:pt x="31931" y="33912"/>
                  <a:pt x="50074" y="34275"/>
                </a:cubicBezTo>
                <a:cubicBezTo>
                  <a:pt x="68217" y="34638"/>
                  <a:pt x="109643" y="30586"/>
                  <a:pt x="134257" y="29558"/>
                </a:cubicBezTo>
                <a:cubicBezTo>
                  <a:pt x="158871" y="28530"/>
                  <a:pt x="172720" y="27078"/>
                  <a:pt x="197757" y="28106"/>
                </a:cubicBezTo>
                <a:cubicBezTo>
                  <a:pt x="222794" y="29134"/>
                  <a:pt x="264160" y="37964"/>
                  <a:pt x="284480" y="35726"/>
                </a:cubicBezTo>
                <a:cubicBezTo>
                  <a:pt x="304800" y="33489"/>
                  <a:pt x="314295" y="20487"/>
                  <a:pt x="319677" y="14681"/>
                </a:cubicBezTo>
                <a:cubicBezTo>
                  <a:pt x="325059" y="8875"/>
                  <a:pt x="320947" y="2948"/>
                  <a:pt x="316774" y="892"/>
                </a:cubicBezTo>
                <a:cubicBezTo>
                  <a:pt x="312601" y="-1164"/>
                  <a:pt x="301232" y="1013"/>
                  <a:pt x="294640" y="2343"/>
                </a:cubicBezTo>
                <a:cubicBezTo>
                  <a:pt x="288048" y="3674"/>
                  <a:pt x="279400" y="4460"/>
                  <a:pt x="277223" y="8875"/>
                </a:cubicBezTo>
                <a:cubicBezTo>
                  <a:pt x="275046" y="13290"/>
                  <a:pt x="279158" y="23450"/>
                  <a:pt x="281577" y="28832"/>
                </a:cubicBezTo>
                <a:cubicBezTo>
                  <a:pt x="283996" y="34214"/>
                  <a:pt x="283754" y="40746"/>
                  <a:pt x="291737" y="41169"/>
                </a:cubicBezTo>
                <a:cubicBezTo>
                  <a:pt x="299720" y="41592"/>
                  <a:pt x="323185" y="33005"/>
                  <a:pt x="329474" y="31372"/>
                </a:cubicBezTo>
              </a:path>
            </a:pathLst>
          </a:custGeom>
          <a:noFill/>
          <a:ln w="19050" cap="flat" cmpd="sng">
            <a:solidFill>
              <a:schemeClr val="dk2"/>
            </a:solidFill>
            <a:prstDash val="dash"/>
            <a:round/>
            <a:headEnd type="none" w="med" len="med"/>
            <a:tailEnd type="none" w="med" len="med"/>
          </a:ln>
        </p:spPr>
      </p:sp>
      <p:sp>
        <p:nvSpPr>
          <p:cNvPr id="275" name="Google Shape;275;p13"/>
          <p:cNvSpPr/>
          <p:nvPr/>
        </p:nvSpPr>
        <p:spPr>
          <a:xfrm>
            <a:off x="8423999" y="7310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8576400" y="1023101"/>
            <a:ext cx="100880" cy="8896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8003254" y="304156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1">
  <p:cSld name="CUSTOM_4_1">
    <p:bg>
      <p:bgPr>
        <a:blipFill>
          <a:blip r:embed="rId2">
            <a:alphaModFix/>
          </a:blip>
          <a:stretch>
            <a:fillRect/>
          </a:stretch>
        </a:blipFill>
        <a:effectLst/>
      </p:bgPr>
    </p:bg>
    <p:spTree>
      <p:nvGrpSpPr>
        <p:cNvPr id="1" name="Shape 368"/>
        <p:cNvGrpSpPr/>
        <p:nvPr/>
      </p:nvGrpSpPr>
      <p:grpSpPr>
        <a:xfrm>
          <a:off x="0" y="0"/>
          <a:ext cx="0" cy="0"/>
          <a:chOff x="0" y="0"/>
          <a:chExt cx="0" cy="0"/>
        </a:xfrm>
      </p:grpSpPr>
      <p:grpSp>
        <p:nvGrpSpPr>
          <p:cNvPr id="369" name="Google Shape;369;p19"/>
          <p:cNvGrpSpPr/>
          <p:nvPr/>
        </p:nvGrpSpPr>
        <p:grpSpPr>
          <a:xfrm>
            <a:off x="2606003" y="545002"/>
            <a:ext cx="3887739" cy="2848111"/>
            <a:chOff x="2862041" y="521294"/>
            <a:chExt cx="3419897" cy="2848111"/>
          </a:xfrm>
        </p:grpSpPr>
        <p:grpSp>
          <p:nvGrpSpPr>
            <p:cNvPr id="370" name="Google Shape;370;p19"/>
            <p:cNvGrpSpPr/>
            <p:nvPr/>
          </p:nvGrpSpPr>
          <p:grpSpPr>
            <a:xfrm>
              <a:off x="2862041" y="799915"/>
              <a:ext cx="3419897" cy="2569490"/>
              <a:chOff x="4696250" y="3980150"/>
              <a:chExt cx="1525650" cy="1146275"/>
            </a:xfrm>
          </p:grpSpPr>
          <p:sp>
            <p:nvSpPr>
              <p:cNvPr id="371" name="Google Shape;371;p19"/>
              <p:cNvSpPr/>
              <p:nvPr/>
            </p:nvSpPr>
            <p:spPr>
              <a:xfrm>
                <a:off x="4709325" y="3987125"/>
                <a:ext cx="1503850" cy="1131650"/>
              </a:xfrm>
              <a:custGeom>
                <a:avLst/>
                <a:gdLst/>
                <a:ahLst/>
                <a:cxnLst/>
                <a:rect l="l" t="t" r="r" b="b"/>
                <a:pathLst>
                  <a:path w="60154" h="45266" extrusionOk="0">
                    <a:moveTo>
                      <a:pt x="35770" y="0"/>
                    </a:moveTo>
                    <a:cubicBezTo>
                      <a:pt x="33608" y="0"/>
                      <a:pt x="21525" y="487"/>
                      <a:pt x="18796" y="880"/>
                    </a:cubicBezTo>
                    <a:cubicBezTo>
                      <a:pt x="15979" y="1285"/>
                      <a:pt x="1040" y="1285"/>
                      <a:pt x="663" y="1313"/>
                    </a:cubicBezTo>
                    <a:cubicBezTo>
                      <a:pt x="663" y="1313"/>
                      <a:pt x="21" y="39657"/>
                      <a:pt x="7" y="41861"/>
                    </a:cubicBezTo>
                    <a:cubicBezTo>
                      <a:pt x="1" y="42895"/>
                      <a:pt x="464" y="43171"/>
                      <a:pt x="961" y="43171"/>
                    </a:cubicBezTo>
                    <a:cubicBezTo>
                      <a:pt x="1530" y="43171"/>
                      <a:pt x="2141" y="42810"/>
                      <a:pt x="2142" y="42810"/>
                    </a:cubicBezTo>
                    <a:lnTo>
                      <a:pt x="2142" y="42810"/>
                    </a:lnTo>
                    <a:lnTo>
                      <a:pt x="1374" y="45251"/>
                    </a:lnTo>
                    <a:cubicBezTo>
                      <a:pt x="1374" y="45251"/>
                      <a:pt x="2679" y="45265"/>
                      <a:pt x="4452" y="45265"/>
                    </a:cubicBezTo>
                    <a:cubicBezTo>
                      <a:pt x="7898" y="45265"/>
                      <a:pt x="13113" y="45211"/>
                      <a:pt x="13942" y="44888"/>
                    </a:cubicBezTo>
                    <a:cubicBezTo>
                      <a:pt x="15197" y="44386"/>
                      <a:pt x="31936" y="44763"/>
                      <a:pt x="35046" y="44344"/>
                    </a:cubicBezTo>
                    <a:cubicBezTo>
                      <a:pt x="38129" y="43926"/>
                      <a:pt x="60154" y="43926"/>
                      <a:pt x="60154" y="43926"/>
                    </a:cubicBezTo>
                    <a:lnTo>
                      <a:pt x="59917" y="41624"/>
                    </a:lnTo>
                    <a:cubicBezTo>
                      <a:pt x="59917" y="41624"/>
                      <a:pt x="59735" y="32962"/>
                      <a:pt x="59666" y="30535"/>
                    </a:cubicBezTo>
                    <a:cubicBezTo>
                      <a:pt x="59596" y="28108"/>
                      <a:pt x="58801" y="2136"/>
                      <a:pt x="58801" y="2136"/>
                    </a:cubicBezTo>
                    <a:lnTo>
                      <a:pt x="56820" y="1647"/>
                    </a:lnTo>
                    <a:lnTo>
                      <a:pt x="56499" y="755"/>
                    </a:lnTo>
                    <a:cubicBezTo>
                      <a:pt x="56499" y="755"/>
                      <a:pt x="50543" y="308"/>
                      <a:pt x="49525" y="239"/>
                    </a:cubicBezTo>
                    <a:cubicBezTo>
                      <a:pt x="48521" y="169"/>
                      <a:pt x="37571" y="43"/>
                      <a:pt x="35925" y="2"/>
                    </a:cubicBezTo>
                    <a:cubicBezTo>
                      <a:pt x="35881" y="1"/>
                      <a:pt x="35829" y="0"/>
                      <a:pt x="35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4696250" y="3980150"/>
                <a:ext cx="1459750" cy="1096075"/>
              </a:xfrm>
              <a:custGeom>
                <a:avLst/>
                <a:gdLst/>
                <a:ahLst/>
                <a:cxnLst/>
                <a:rect l="l" t="t" r="r" b="b"/>
                <a:pathLst>
                  <a:path w="58390" h="43843" extrusionOk="0">
                    <a:moveTo>
                      <a:pt x="35122" y="602"/>
                    </a:moveTo>
                    <a:cubicBezTo>
                      <a:pt x="36655" y="602"/>
                      <a:pt x="38189" y="627"/>
                      <a:pt x="39726" y="685"/>
                    </a:cubicBezTo>
                    <a:cubicBezTo>
                      <a:pt x="41880" y="774"/>
                      <a:pt x="44007" y="801"/>
                      <a:pt x="46142" y="801"/>
                    </a:cubicBezTo>
                    <a:cubicBezTo>
                      <a:pt x="46676" y="801"/>
                      <a:pt x="47211" y="799"/>
                      <a:pt x="47747" y="797"/>
                    </a:cubicBezTo>
                    <a:cubicBezTo>
                      <a:pt x="47948" y="792"/>
                      <a:pt x="48149" y="790"/>
                      <a:pt x="48350" y="790"/>
                    </a:cubicBezTo>
                    <a:cubicBezTo>
                      <a:pt x="49492" y="790"/>
                      <a:pt x="50613" y="855"/>
                      <a:pt x="51764" y="950"/>
                    </a:cubicBezTo>
                    <a:cubicBezTo>
                      <a:pt x="52503" y="1006"/>
                      <a:pt x="53256" y="1076"/>
                      <a:pt x="54009" y="1145"/>
                    </a:cubicBezTo>
                    <a:cubicBezTo>
                      <a:pt x="54372" y="1173"/>
                      <a:pt x="54763" y="1215"/>
                      <a:pt x="55125" y="1229"/>
                    </a:cubicBezTo>
                    <a:cubicBezTo>
                      <a:pt x="55160" y="1230"/>
                      <a:pt x="55199" y="1231"/>
                      <a:pt x="55242" y="1231"/>
                    </a:cubicBezTo>
                    <a:cubicBezTo>
                      <a:pt x="55383" y="1231"/>
                      <a:pt x="55565" y="1225"/>
                      <a:pt x="55751" y="1225"/>
                    </a:cubicBezTo>
                    <a:cubicBezTo>
                      <a:pt x="56056" y="1225"/>
                      <a:pt x="56371" y="1241"/>
                      <a:pt x="56534" y="1327"/>
                    </a:cubicBezTo>
                    <a:cubicBezTo>
                      <a:pt x="57064" y="1606"/>
                      <a:pt x="56980" y="2847"/>
                      <a:pt x="56994" y="3279"/>
                    </a:cubicBezTo>
                    <a:cubicBezTo>
                      <a:pt x="56994" y="4116"/>
                      <a:pt x="57008" y="4939"/>
                      <a:pt x="57022" y="5776"/>
                    </a:cubicBezTo>
                    <a:cubicBezTo>
                      <a:pt x="57036" y="7366"/>
                      <a:pt x="57078" y="8957"/>
                      <a:pt x="57120" y="10533"/>
                    </a:cubicBezTo>
                    <a:cubicBezTo>
                      <a:pt x="57190" y="13783"/>
                      <a:pt x="57246" y="17019"/>
                      <a:pt x="57343" y="20269"/>
                    </a:cubicBezTo>
                    <a:cubicBezTo>
                      <a:pt x="57522" y="27439"/>
                      <a:pt x="57728" y="34608"/>
                      <a:pt x="57787" y="41792"/>
                    </a:cubicBezTo>
                    <a:lnTo>
                      <a:pt x="57787" y="41792"/>
                    </a:lnTo>
                    <a:cubicBezTo>
                      <a:pt x="42918" y="42486"/>
                      <a:pt x="28022" y="42296"/>
                      <a:pt x="13140" y="42698"/>
                    </a:cubicBezTo>
                    <a:cubicBezTo>
                      <a:pt x="8992" y="42823"/>
                      <a:pt x="4857" y="43002"/>
                      <a:pt x="709" y="43236"/>
                    </a:cubicBezTo>
                    <a:lnTo>
                      <a:pt x="709" y="43236"/>
                    </a:lnTo>
                    <a:cubicBezTo>
                      <a:pt x="534" y="29454"/>
                      <a:pt x="726" y="15671"/>
                      <a:pt x="1272" y="1903"/>
                    </a:cubicBezTo>
                    <a:lnTo>
                      <a:pt x="1272" y="1903"/>
                    </a:lnTo>
                    <a:cubicBezTo>
                      <a:pt x="7832" y="1671"/>
                      <a:pt x="14405" y="1516"/>
                      <a:pt x="20951" y="1117"/>
                    </a:cubicBezTo>
                    <a:cubicBezTo>
                      <a:pt x="25681" y="844"/>
                      <a:pt x="30394" y="602"/>
                      <a:pt x="35122" y="602"/>
                    </a:cubicBezTo>
                    <a:close/>
                    <a:moveTo>
                      <a:pt x="34303" y="1"/>
                    </a:moveTo>
                    <a:cubicBezTo>
                      <a:pt x="34214" y="1"/>
                      <a:pt x="34124" y="1"/>
                      <a:pt x="34035" y="2"/>
                    </a:cubicBezTo>
                    <a:cubicBezTo>
                      <a:pt x="30855" y="2"/>
                      <a:pt x="27661" y="141"/>
                      <a:pt x="24494" y="336"/>
                    </a:cubicBezTo>
                    <a:cubicBezTo>
                      <a:pt x="16683" y="783"/>
                      <a:pt x="8858" y="1062"/>
                      <a:pt x="1047" y="1327"/>
                    </a:cubicBezTo>
                    <a:cubicBezTo>
                      <a:pt x="879" y="1327"/>
                      <a:pt x="740" y="1466"/>
                      <a:pt x="740" y="1620"/>
                    </a:cubicBezTo>
                    <a:cubicBezTo>
                      <a:pt x="182" y="15554"/>
                      <a:pt x="0" y="29517"/>
                      <a:pt x="168" y="43451"/>
                    </a:cubicBezTo>
                    <a:cubicBezTo>
                      <a:pt x="144" y="43599"/>
                      <a:pt x="238" y="43684"/>
                      <a:pt x="354" y="43706"/>
                    </a:cubicBezTo>
                    <a:lnTo>
                      <a:pt x="354" y="43706"/>
                    </a:lnTo>
                    <a:cubicBezTo>
                      <a:pt x="396" y="43785"/>
                      <a:pt x="474" y="43842"/>
                      <a:pt x="587" y="43842"/>
                    </a:cubicBezTo>
                    <a:cubicBezTo>
                      <a:pt x="592" y="43842"/>
                      <a:pt x="596" y="43842"/>
                      <a:pt x="600" y="43842"/>
                    </a:cubicBezTo>
                    <a:cubicBezTo>
                      <a:pt x="15567" y="42935"/>
                      <a:pt x="30576" y="43103"/>
                      <a:pt x="45557" y="42796"/>
                    </a:cubicBezTo>
                    <a:cubicBezTo>
                      <a:pt x="49741" y="42698"/>
                      <a:pt x="53926" y="42559"/>
                      <a:pt x="58096" y="42377"/>
                    </a:cubicBezTo>
                    <a:cubicBezTo>
                      <a:pt x="58250" y="42377"/>
                      <a:pt x="58389" y="42252"/>
                      <a:pt x="58389" y="42071"/>
                    </a:cubicBezTo>
                    <a:cubicBezTo>
                      <a:pt x="58334" y="35347"/>
                      <a:pt x="58166" y="28610"/>
                      <a:pt x="57985" y="21901"/>
                    </a:cubicBezTo>
                    <a:cubicBezTo>
                      <a:pt x="57901" y="18539"/>
                      <a:pt x="57817" y="15192"/>
                      <a:pt x="57748" y="11830"/>
                    </a:cubicBezTo>
                    <a:cubicBezTo>
                      <a:pt x="57678" y="8622"/>
                      <a:pt x="57720" y="5386"/>
                      <a:pt x="57552" y="2205"/>
                    </a:cubicBezTo>
                    <a:cubicBezTo>
                      <a:pt x="57497" y="1229"/>
                      <a:pt x="57497" y="825"/>
                      <a:pt x="56423" y="755"/>
                    </a:cubicBezTo>
                    <a:cubicBezTo>
                      <a:pt x="54763" y="643"/>
                      <a:pt x="53117" y="490"/>
                      <a:pt x="51471" y="350"/>
                    </a:cubicBezTo>
                    <a:cubicBezTo>
                      <a:pt x="50291" y="259"/>
                      <a:pt x="49116" y="234"/>
                      <a:pt x="47942" y="234"/>
                    </a:cubicBezTo>
                    <a:cubicBezTo>
                      <a:pt x="46570" y="234"/>
                      <a:pt x="45199" y="268"/>
                      <a:pt x="43822" y="268"/>
                    </a:cubicBezTo>
                    <a:cubicBezTo>
                      <a:pt x="43689" y="268"/>
                      <a:pt x="43556" y="267"/>
                      <a:pt x="43422" y="267"/>
                    </a:cubicBezTo>
                    <a:cubicBezTo>
                      <a:pt x="40373" y="226"/>
                      <a:pt x="37351" y="1"/>
                      <a:pt x="34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4736350" y="4027550"/>
                <a:ext cx="1485550" cy="1098875"/>
              </a:xfrm>
              <a:custGeom>
                <a:avLst/>
                <a:gdLst/>
                <a:ahLst/>
                <a:cxnLst/>
                <a:rect l="l" t="t" r="r" b="b"/>
                <a:pathLst>
                  <a:path w="59422" h="43955" extrusionOk="0">
                    <a:moveTo>
                      <a:pt x="56133" y="0"/>
                    </a:moveTo>
                    <a:cubicBezTo>
                      <a:pt x="55797" y="0"/>
                      <a:pt x="55642" y="521"/>
                      <a:pt x="56018" y="588"/>
                    </a:cubicBezTo>
                    <a:cubicBezTo>
                      <a:pt x="56509" y="662"/>
                      <a:pt x="56988" y="736"/>
                      <a:pt x="57476" y="809"/>
                    </a:cubicBezTo>
                    <a:lnTo>
                      <a:pt x="57476" y="809"/>
                    </a:lnTo>
                    <a:cubicBezTo>
                      <a:pt x="57824" y="12401"/>
                      <a:pt x="58252" y="23965"/>
                      <a:pt x="58487" y="35544"/>
                    </a:cubicBezTo>
                    <a:cubicBezTo>
                      <a:pt x="58541" y="37756"/>
                      <a:pt x="58530" y="39943"/>
                      <a:pt x="58781" y="42153"/>
                    </a:cubicBezTo>
                    <a:lnTo>
                      <a:pt x="58781" y="42153"/>
                    </a:lnTo>
                    <a:cubicBezTo>
                      <a:pt x="58710" y="42162"/>
                      <a:pt x="58637" y="42166"/>
                      <a:pt x="58562" y="42166"/>
                    </a:cubicBezTo>
                    <a:cubicBezTo>
                      <a:pt x="58218" y="42166"/>
                      <a:pt x="57847" y="42086"/>
                      <a:pt x="57552" y="42058"/>
                    </a:cubicBezTo>
                    <a:cubicBezTo>
                      <a:pt x="56716" y="41988"/>
                      <a:pt x="55865" y="42016"/>
                      <a:pt x="55000" y="41988"/>
                    </a:cubicBezTo>
                    <a:cubicBezTo>
                      <a:pt x="53856" y="41972"/>
                      <a:pt x="52712" y="41965"/>
                      <a:pt x="51568" y="41965"/>
                    </a:cubicBezTo>
                    <a:cubicBezTo>
                      <a:pt x="50759" y="41965"/>
                      <a:pt x="49950" y="41968"/>
                      <a:pt x="49141" y="41974"/>
                    </a:cubicBezTo>
                    <a:cubicBezTo>
                      <a:pt x="45166" y="42030"/>
                      <a:pt x="41233" y="42295"/>
                      <a:pt x="37257" y="42462"/>
                    </a:cubicBezTo>
                    <a:cubicBezTo>
                      <a:pt x="35961" y="42522"/>
                      <a:pt x="34664" y="42539"/>
                      <a:pt x="33367" y="42539"/>
                    </a:cubicBezTo>
                    <a:cubicBezTo>
                      <a:pt x="31538" y="42539"/>
                      <a:pt x="29709" y="42505"/>
                      <a:pt x="27877" y="42505"/>
                    </a:cubicBezTo>
                    <a:cubicBezTo>
                      <a:pt x="27052" y="42505"/>
                      <a:pt x="26227" y="42512"/>
                      <a:pt x="25401" y="42532"/>
                    </a:cubicBezTo>
                    <a:cubicBezTo>
                      <a:pt x="21481" y="42616"/>
                      <a:pt x="17548" y="42825"/>
                      <a:pt x="13614" y="43020"/>
                    </a:cubicBezTo>
                    <a:cubicBezTo>
                      <a:pt x="9278" y="43224"/>
                      <a:pt x="4941" y="43415"/>
                      <a:pt x="617" y="43424"/>
                    </a:cubicBezTo>
                    <a:lnTo>
                      <a:pt x="617" y="43424"/>
                    </a:lnTo>
                    <a:cubicBezTo>
                      <a:pt x="703" y="42914"/>
                      <a:pt x="800" y="42397"/>
                      <a:pt x="879" y="41890"/>
                    </a:cubicBezTo>
                    <a:cubicBezTo>
                      <a:pt x="947" y="41627"/>
                      <a:pt x="762" y="41467"/>
                      <a:pt x="594" y="41467"/>
                    </a:cubicBezTo>
                    <a:cubicBezTo>
                      <a:pt x="486" y="41467"/>
                      <a:pt x="385" y="41534"/>
                      <a:pt x="363" y="41681"/>
                    </a:cubicBezTo>
                    <a:cubicBezTo>
                      <a:pt x="252" y="42309"/>
                      <a:pt x="140" y="42950"/>
                      <a:pt x="28" y="43578"/>
                    </a:cubicBezTo>
                    <a:cubicBezTo>
                      <a:pt x="0" y="43773"/>
                      <a:pt x="112" y="43955"/>
                      <a:pt x="307" y="43955"/>
                    </a:cubicBezTo>
                    <a:cubicBezTo>
                      <a:pt x="8300" y="43927"/>
                      <a:pt x="16251" y="43327"/>
                      <a:pt x="24229" y="43090"/>
                    </a:cubicBezTo>
                    <a:cubicBezTo>
                      <a:pt x="25440" y="43056"/>
                      <a:pt x="26649" y="43047"/>
                      <a:pt x="27857" y="43047"/>
                    </a:cubicBezTo>
                    <a:cubicBezTo>
                      <a:pt x="29450" y="43047"/>
                      <a:pt x="31040" y="43063"/>
                      <a:pt x="32629" y="43063"/>
                    </a:cubicBezTo>
                    <a:cubicBezTo>
                      <a:pt x="33834" y="43063"/>
                      <a:pt x="35037" y="43054"/>
                      <a:pt x="36239" y="43020"/>
                    </a:cubicBezTo>
                    <a:cubicBezTo>
                      <a:pt x="40200" y="42936"/>
                      <a:pt x="44162" y="42588"/>
                      <a:pt x="48137" y="42518"/>
                    </a:cubicBezTo>
                    <a:cubicBezTo>
                      <a:pt x="49253" y="42497"/>
                      <a:pt x="50372" y="42487"/>
                      <a:pt x="51492" y="42487"/>
                    </a:cubicBezTo>
                    <a:cubicBezTo>
                      <a:pt x="52611" y="42487"/>
                      <a:pt x="53731" y="42497"/>
                      <a:pt x="54846" y="42518"/>
                    </a:cubicBezTo>
                    <a:cubicBezTo>
                      <a:pt x="55767" y="42532"/>
                      <a:pt x="56716" y="42518"/>
                      <a:pt x="57636" y="42602"/>
                    </a:cubicBezTo>
                    <a:cubicBezTo>
                      <a:pt x="57950" y="42629"/>
                      <a:pt x="58311" y="42696"/>
                      <a:pt x="58650" y="42696"/>
                    </a:cubicBezTo>
                    <a:cubicBezTo>
                      <a:pt x="58839" y="42696"/>
                      <a:pt x="59020" y="42675"/>
                      <a:pt x="59184" y="42616"/>
                    </a:cubicBezTo>
                    <a:cubicBezTo>
                      <a:pt x="59296" y="42588"/>
                      <a:pt x="59422" y="42462"/>
                      <a:pt x="59394" y="42337"/>
                    </a:cubicBezTo>
                    <a:cubicBezTo>
                      <a:pt x="59171" y="40481"/>
                      <a:pt x="59143" y="38612"/>
                      <a:pt x="59101" y="36729"/>
                    </a:cubicBezTo>
                    <a:cubicBezTo>
                      <a:pt x="59045" y="33828"/>
                      <a:pt x="58975" y="30955"/>
                      <a:pt x="58892" y="28067"/>
                    </a:cubicBezTo>
                    <a:cubicBezTo>
                      <a:pt x="58738" y="22237"/>
                      <a:pt x="58543" y="16434"/>
                      <a:pt x="58348" y="10604"/>
                    </a:cubicBezTo>
                    <a:cubicBezTo>
                      <a:pt x="58250" y="7256"/>
                      <a:pt x="58138" y="3894"/>
                      <a:pt x="58041" y="547"/>
                    </a:cubicBezTo>
                    <a:cubicBezTo>
                      <a:pt x="58041" y="421"/>
                      <a:pt x="57957" y="282"/>
                      <a:pt x="57831" y="268"/>
                    </a:cubicBezTo>
                    <a:cubicBezTo>
                      <a:pt x="57273" y="184"/>
                      <a:pt x="56730" y="100"/>
                      <a:pt x="56172" y="3"/>
                    </a:cubicBezTo>
                    <a:cubicBezTo>
                      <a:pt x="56158" y="1"/>
                      <a:pt x="56146" y="0"/>
                      <a:pt x="56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9"/>
            <p:cNvGrpSpPr/>
            <p:nvPr/>
          </p:nvGrpSpPr>
          <p:grpSpPr>
            <a:xfrm>
              <a:off x="3034125" y="521294"/>
              <a:ext cx="2955000" cy="853713"/>
              <a:chOff x="3034125" y="521294"/>
              <a:chExt cx="2955000" cy="853713"/>
            </a:xfrm>
          </p:grpSpPr>
          <p:grpSp>
            <p:nvGrpSpPr>
              <p:cNvPr id="375" name="Google Shape;375;p19"/>
              <p:cNvGrpSpPr/>
              <p:nvPr/>
            </p:nvGrpSpPr>
            <p:grpSpPr>
              <a:xfrm>
                <a:off x="3034125" y="970175"/>
                <a:ext cx="854375" cy="100200"/>
                <a:chOff x="4983250" y="2368850"/>
                <a:chExt cx="854375" cy="100200"/>
              </a:xfrm>
            </p:grpSpPr>
            <p:sp>
              <p:nvSpPr>
                <p:cNvPr id="376" name="Google Shape;37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3938100" y="988225"/>
                <a:ext cx="854375" cy="100200"/>
                <a:chOff x="4983250" y="2368850"/>
                <a:chExt cx="854375" cy="100200"/>
              </a:xfrm>
            </p:grpSpPr>
            <p:sp>
              <p:nvSpPr>
                <p:cNvPr id="383" name="Google Shape;383;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9"/>
              <p:cNvGrpSpPr/>
              <p:nvPr/>
            </p:nvGrpSpPr>
            <p:grpSpPr>
              <a:xfrm>
                <a:off x="4842075" y="988225"/>
                <a:ext cx="696400" cy="98000"/>
                <a:chOff x="4983250" y="2368850"/>
                <a:chExt cx="696400" cy="98000"/>
              </a:xfrm>
            </p:grpSpPr>
            <p:sp>
              <p:nvSpPr>
                <p:cNvPr id="390" name="Google Shape;390;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9"/>
              <p:cNvGrpSpPr/>
              <p:nvPr/>
            </p:nvGrpSpPr>
            <p:grpSpPr>
              <a:xfrm>
                <a:off x="5588075" y="989325"/>
                <a:ext cx="401050" cy="92325"/>
                <a:chOff x="4983250" y="2368850"/>
                <a:chExt cx="401050" cy="92325"/>
              </a:xfrm>
            </p:grpSpPr>
            <p:sp>
              <p:nvSpPr>
                <p:cNvPr id="396" name="Google Shape;39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19"/>
              <p:cNvSpPr/>
              <p:nvPr/>
            </p:nvSpPr>
            <p:spPr>
              <a:xfrm>
                <a:off x="5385931" y="521294"/>
                <a:ext cx="589429" cy="853713"/>
              </a:xfrm>
              <a:custGeom>
                <a:avLst/>
                <a:gdLst/>
                <a:ahLst/>
                <a:cxnLst/>
                <a:rect l="l" t="t" r="r" b="b"/>
                <a:pathLst>
                  <a:path w="10518" h="15234" extrusionOk="0">
                    <a:moveTo>
                      <a:pt x="7210" y="394"/>
                    </a:moveTo>
                    <a:cubicBezTo>
                      <a:pt x="7924" y="394"/>
                      <a:pt x="8677" y="836"/>
                      <a:pt x="9109" y="1201"/>
                    </a:cubicBezTo>
                    <a:cubicBezTo>
                      <a:pt x="9611" y="1620"/>
                      <a:pt x="9736" y="2066"/>
                      <a:pt x="9625" y="2624"/>
                    </a:cubicBezTo>
                    <a:cubicBezTo>
                      <a:pt x="9736" y="1829"/>
                      <a:pt x="9346" y="1480"/>
                      <a:pt x="8844" y="1131"/>
                    </a:cubicBezTo>
                    <a:cubicBezTo>
                      <a:pt x="8286" y="741"/>
                      <a:pt x="7742" y="532"/>
                      <a:pt x="7239" y="532"/>
                    </a:cubicBezTo>
                    <a:cubicBezTo>
                      <a:pt x="6947" y="532"/>
                      <a:pt x="6668" y="601"/>
                      <a:pt x="6403" y="741"/>
                    </a:cubicBezTo>
                    <a:cubicBezTo>
                      <a:pt x="6040" y="950"/>
                      <a:pt x="5691" y="1355"/>
                      <a:pt x="5370" y="1815"/>
                    </a:cubicBezTo>
                    <a:cubicBezTo>
                      <a:pt x="5635" y="1410"/>
                      <a:pt x="5928" y="1048"/>
                      <a:pt x="6235" y="769"/>
                    </a:cubicBezTo>
                    <a:cubicBezTo>
                      <a:pt x="6523" y="499"/>
                      <a:pt x="6862" y="394"/>
                      <a:pt x="7210" y="394"/>
                    </a:cubicBezTo>
                    <a:close/>
                    <a:moveTo>
                      <a:pt x="4115" y="7199"/>
                    </a:moveTo>
                    <a:lnTo>
                      <a:pt x="4115" y="7199"/>
                    </a:lnTo>
                    <a:cubicBezTo>
                      <a:pt x="3724" y="7897"/>
                      <a:pt x="3404" y="8580"/>
                      <a:pt x="3139" y="9277"/>
                    </a:cubicBezTo>
                    <a:lnTo>
                      <a:pt x="3125" y="9319"/>
                    </a:lnTo>
                    <a:cubicBezTo>
                      <a:pt x="2832" y="10114"/>
                      <a:pt x="2525" y="10882"/>
                      <a:pt x="3153" y="11621"/>
                    </a:cubicBezTo>
                    <a:cubicBezTo>
                      <a:pt x="3369" y="11862"/>
                      <a:pt x="3909" y="12176"/>
                      <a:pt x="4322" y="12176"/>
                    </a:cubicBezTo>
                    <a:cubicBezTo>
                      <a:pt x="4387" y="12176"/>
                      <a:pt x="4449" y="12168"/>
                      <a:pt x="4506" y="12151"/>
                    </a:cubicBezTo>
                    <a:cubicBezTo>
                      <a:pt x="4924" y="12025"/>
                      <a:pt x="5273" y="11732"/>
                      <a:pt x="5552" y="11370"/>
                    </a:cubicBezTo>
                    <a:lnTo>
                      <a:pt x="5552" y="11370"/>
                    </a:lnTo>
                    <a:cubicBezTo>
                      <a:pt x="5259" y="11872"/>
                      <a:pt x="5008" y="12207"/>
                      <a:pt x="4575" y="12249"/>
                    </a:cubicBezTo>
                    <a:cubicBezTo>
                      <a:pt x="4534" y="12254"/>
                      <a:pt x="4491" y="12256"/>
                      <a:pt x="4447" y="12256"/>
                    </a:cubicBezTo>
                    <a:cubicBezTo>
                      <a:pt x="3900" y="12256"/>
                      <a:pt x="3185" y="11872"/>
                      <a:pt x="2901" y="11523"/>
                    </a:cubicBezTo>
                    <a:cubicBezTo>
                      <a:pt x="2232" y="10686"/>
                      <a:pt x="3334" y="8552"/>
                      <a:pt x="4115" y="7199"/>
                    </a:cubicBezTo>
                    <a:close/>
                    <a:moveTo>
                      <a:pt x="2343" y="7157"/>
                    </a:moveTo>
                    <a:lnTo>
                      <a:pt x="2343" y="7157"/>
                    </a:lnTo>
                    <a:cubicBezTo>
                      <a:pt x="2148" y="7562"/>
                      <a:pt x="1953" y="7966"/>
                      <a:pt x="1800" y="8371"/>
                    </a:cubicBezTo>
                    <a:lnTo>
                      <a:pt x="1674" y="8650"/>
                    </a:lnTo>
                    <a:cubicBezTo>
                      <a:pt x="977" y="10198"/>
                      <a:pt x="112" y="12109"/>
                      <a:pt x="1018" y="13350"/>
                    </a:cubicBezTo>
                    <a:cubicBezTo>
                      <a:pt x="1437" y="13922"/>
                      <a:pt x="2120" y="14257"/>
                      <a:pt x="2650" y="14480"/>
                    </a:cubicBezTo>
                    <a:cubicBezTo>
                      <a:pt x="2991" y="14622"/>
                      <a:pt x="3358" y="14734"/>
                      <a:pt x="3740" y="14734"/>
                    </a:cubicBezTo>
                    <a:cubicBezTo>
                      <a:pt x="4372" y="14734"/>
                      <a:pt x="5044" y="14426"/>
                      <a:pt x="5705" y="13434"/>
                    </a:cubicBezTo>
                    <a:cubicBezTo>
                      <a:pt x="6416" y="12374"/>
                      <a:pt x="7058" y="11202"/>
                      <a:pt x="7644" y="9933"/>
                    </a:cubicBezTo>
                    <a:lnTo>
                      <a:pt x="7644" y="9933"/>
                    </a:lnTo>
                    <a:cubicBezTo>
                      <a:pt x="6891" y="11621"/>
                      <a:pt x="6110" y="12988"/>
                      <a:pt x="5273" y="14048"/>
                    </a:cubicBezTo>
                    <a:cubicBezTo>
                      <a:pt x="4798" y="14659"/>
                      <a:pt x="4290" y="14866"/>
                      <a:pt x="3784" y="14866"/>
                    </a:cubicBezTo>
                    <a:cubicBezTo>
                      <a:pt x="3307" y="14866"/>
                      <a:pt x="2831" y="14683"/>
                      <a:pt x="2385" y="14480"/>
                    </a:cubicBezTo>
                    <a:cubicBezTo>
                      <a:pt x="1451" y="14062"/>
                      <a:pt x="419" y="13392"/>
                      <a:pt x="600" y="11816"/>
                    </a:cubicBezTo>
                    <a:cubicBezTo>
                      <a:pt x="767" y="10338"/>
                      <a:pt x="1576" y="8678"/>
                      <a:pt x="2343" y="7157"/>
                    </a:cubicBezTo>
                    <a:close/>
                    <a:moveTo>
                      <a:pt x="7221" y="0"/>
                    </a:moveTo>
                    <a:cubicBezTo>
                      <a:pt x="6794" y="0"/>
                      <a:pt x="6369" y="129"/>
                      <a:pt x="5998" y="462"/>
                    </a:cubicBezTo>
                    <a:cubicBezTo>
                      <a:pt x="5426" y="1006"/>
                      <a:pt x="4924" y="1843"/>
                      <a:pt x="4464" y="2596"/>
                    </a:cubicBezTo>
                    <a:cubicBezTo>
                      <a:pt x="4366" y="2763"/>
                      <a:pt x="4254" y="2945"/>
                      <a:pt x="4157" y="3098"/>
                    </a:cubicBezTo>
                    <a:cubicBezTo>
                      <a:pt x="3557" y="4061"/>
                      <a:pt x="2985" y="5079"/>
                      <a:pt x="2441" y="6125"/>
                    </a:cubicBezTo>
                    <a:lnTo>
                      <a:pt x="2204" y="6599"/>
                    </a:lnTo>
                    <a:cubicBezTo>
                      <a:pt x="1367" y="8245"/>
                      <a:pt x="405" y="10086"/>
                      <a:pt x="209" y="11760"/>
                    </a:cubicBezTo>
                    <a:cubicBezTo>
                      <a:pt x="0" y="13602"/>
                      <a:pt x="1256" y="14383"/>
                      <a:pt x="2218" y="14815"/>
                    </a:cubicBezTo>
                    <a:cubicBezTo>
                      <a:pt x="2581" y="14969"/>
                      <a:pt x="3139" y="15234"/>
                      <a:pt x="3752" y="15234"/>
                    </a:cubicBezTo>
                    <a:cubicBezTo>
                      <a:pt x="4352" y="15234"/>
                      <a:pt x="4980" y="15010"/>
                      <a:pt x="5552" y="14257"/>
                    </a:cubicBezTo>
                    <a:cubicBezTo>
                      <a:pt x="6682" y="12820"/>
                      <a:pt x="7686" y="10896"/>
                      <a:pt x="8662" y="8357"/>
                    </a:cubicBezTo>
                    <a:cubicBezTo>
                      <a:pt x="8718" y="8217"/>
                      <a:pt x="8718" y="8078"/>
                      <a:pt x="8634" y="7980"/>
                    </a:cubicBezTo>
                    <a:cubicBezTo>
                      <a:pt x="8575" y="7886"/>
                      <a:pt x="8477" y="7851"/>
                      <a:pt x="8372" y="7851"/>
                    </a:cubicBezTo>
                    <a:cubicBezTo>
                      <a:pt x="8352" y="7851"/>
                      <a:pt x="8333" y="7853"/>
                      <a:pt x="8314" y="7855"/>
                    </a:cubicBezTo>
                    <a:cubicBezTo>
                      <a:pt x="8160" y="7869"/>
                      <a:pt x="8035" y="7994"/>
                      <a:pt x="7965" y="8148"/>
                    </a:cubicBezTo>
                    <a:cubicBezTo>
                      <a:pt x="7239" y="10031"/>
                      <a:pt x="6361" y="11746"/>
                      <a:pt x="5384" y="13211"/>
                    </a:cubicBezTo>
                    <a:cubicBezTo>
                      <a:pt x="4823" y="14044"/>
                      <a:pt x="4302" y="14348"/>
                      <a:pt x="3739" y="14348"/>
                    </a:cubicBezTo>
                    <a:cubicBezTo>
                      <a:pt x="3435" y="14348"/>
                      <a:pt x="3118" y="14260"/>
                      <a:pt x="2776" y="14118"/>
                    </a:cubicBezTo>
                    <a:cubicBezTo>
                      <a:pt x="2288" y="13908"/>
                      <a:pt x="1660" y="13615"/>
                      <a:pt x="1297" y="13099"/>
                    </a:cubicBezTo>
                    <a:cubicBezTo>
                      <a:pt x="502" y="12039"/>
                      <a:pt x="1325" y="10226"/>
                      <a:pt x="1995" y="8761"/>
                    </a:cubicBezTo>
                    <a:lnTo>
                      <a:pt x="2106" y="8482"/>
                    </a:lnTo>
                    <a:cubicBezTo>
                      <a:pt x="2901" y="6711"/>
                      <a:pt x="3780" y="5009"/>
                      <a:pt x="4757" y="3461"/>
                    </a:cubicBezTo>
                    <a:cubicBezTo>
                      <a:pt x="4854" y="3335"/>
                      <a:pt x="4938" y="3196"/>
                      <a:pt x="5022" y="3042"/>
                    </a:cubicBezTo>
                    <a:cubicBezTo>
                      <a:pt x="5440" y="2331"/>
                      <a:pt x="6040" y="1355"/>
                      <a:pt x="6598" y="1034"/>
                    </a:cubicBezTo>
                    <a:cubicBezTo>
                      <a:pt x="6806" y="917"/>
                      <a:pt x="7022" y="869"/>
                      <a:pt x="7239" y="869"/>
                    </a:cubicBezTo>
                    <a:cubicBezTo>
                      <a:pt x="7747" y="869"/>
                      <a:pt x="8253" y="1136"/>
                      <a:pt x="8634" y="1410"/>
                    </a:cubicBezTo>
                    <a:cubicBezTo>
                      <a:pt x="9150" y="1773"/>
                      <a:pt x="9457" y="2038"/>
                      <a:pt x="9178" y="3015"/>
                    </a:cubicBezTo>
                    <a:cubicBezTo>
                      <a:pt x="9109" y="3252"/>
                      <a:pt x="8969" y="3531"/>
                      <a:pt x="8844" y="3810"/>
                    </a:cubicBezTo>
                    <a:cubicBezTo>
                      <a:pt x="8774" y="3949"/>
                      <a:pt x="8718" y="4061"/>
                      <a:pt x="8662" y="4172"/>
                    </a:cubicBezTo>
                    <a:cubicBezTo>
                      <a:pt x="8341" y="4967"/>
                      <a:pt x="7937" y="5874"/>
                      <a:pt x="7518" y="6753"/>
                    </a:cubicBezTo>
                    <a:cubicBezTo>
                      <a:pt x="7044" y="7771"/>
                      <a:pt x="6612" y="8636"/>
                      <a:pt x="6193" y="9445"/>
                    </a:cubicBezTo>
                    <a:cubicBezTo>
                      <a:pt x="6124" y="9570"/>
                      <a:pt x="6054" y="9682"/>
                      <a:pt x="5984" y="9821"/>
                    </a:cubicBezTo>
                    <a:cubicBezTo>
                      <a:pt x="5580" y="10630"/>
                      <a:pt x="5133" y="11537"/>
                      <a:pt x="4394" y="11746"/>
                    </a:cubicBezTo>
                    <a:cubicBezTo>
                      <a:pt x="4368" y="11754"/>
                      <a:pt x="4337" y="11758"/>
                      <a:pt x="4304" y="11758"/>
                    </a:cubicBezTo>
                    <a:cubicBezTo>
                      <a:pt x="4040" y="11758"/>
                      <a:pt x="3593" y="11528"/>
                      <a:pt x="3431" y="11342"/>
                    </a:cubicBezTo>
                    <a:cubicBezTo>
                      <a:pt x="2957" y="10756"/>
                      <a:pt x="3180" y="10198"/>
                      <a:pt x="3473" y="9403"/>
                    </a:cubicBezTo>
                    <a:lnTo>
                      <a:pt x="3487" y="9361"/>
                    </a:lnTo>
                    <a:cubicBezTo>
                      <a:pt x="3836" y="8455"/>
                      <a:pt x="4296" y="7548"/>
                      <a:pt x="4882" y="6571"/>
                    </a:cubicBezTo>
                    <a:cubicBezTo>
                      <a:pt x="5022" y="6334"/>
                      <a:pt x="4952" y="6111"/>
                      <a:pt x="4798" y="6027"/>
                    </a:cubicBezTo>
                    <a:cubicBezTo>
                      <a:pt x="4752" y="6000"/>
                      <a:pt x="4693" y="5984"/>
                      <a:pt x="4630" y="5984"/>
                    </a:cubicBezTo>
                    <a:cubicBezTo>
                      <a:pt x="4504" y="5984"/>
                      <a:pt x="4361" y="6046"/>
                      <a:pt x="4268" y="6195"/>
                    </a:cubicBezTo>
                    <a:lnTo>
                      <a:pt x="4254" y="6223"/>
                    </a:lnTo>
                    <a:cubicBezTo>
                      <a:pt x="3418" y="7618"/>
                      <a:pt x="1646" y="10533"/>
                      <a:pt x="2609" y="11732"/>
                    </a:cubicBezTo>
                    <a:cubicBezTo>
                      <a:pt x="2940" y="12165"/>
                      <a:pt x="3735" y="12610"/>
                      <a:pt x="4413" y="12610"/>
                    </a:cubicBezTo>
                    <a:cubicBezTo>
                      <a:pt x="4477" y="12610"/>
                      <a:pt x="4541" y="12606"/>
                      <a:pt x="4603" y="12597"/>
                    </a:cubicBezTo>
                    <a:cubicBezTo>
                      <a:pt x="5273" y="12528"/>
                      <a:pt x="5607" y="11956"/>
                      <a:pt x="5900" y="11467"/>
                    </a:cubicBezTo>
                    <a:cubicBezTo>
                      <a:pt x="7170" y="9361"/>
                      <a:pt x="8188" y="7129"/>
                      <a:pt x="9192" y="4828"/>
                    </a:cubicBezTo>
                    <a:lnTo>
                      <a:pt x="9346" y="4451"/>
                    </a:lnTo>
                    <a:cubicBezTo>
                      <a:pt x="9973" y="3056"/>
                      <a:pt x="10517" y="1857"/>
                      <a:pt x="9374" y="894"/>
                    </a:cubicBezTo>
                    <a:cubicBezTo>
                      <a:pt x="8886" y="481"/>
                      <a:pt x="8048" y="0"/>
                      <a:pt x="722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0" name="Google Shape;400;p19"/>
          <p:cNvSpPr txBox="1">
            <a:spLocks noGrp="1"/>
          </p:cNvSpPr>
          <p:nvPr>
            <p:ph type="title"/>
          </p:nvPr>
        </p:nvSpPr>
        <p:spPr>
          <a:xfrm>
            <a:off x="2905500" y="2037325"/>
            <a:ext cx="3203400" cy="8967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01" name="Google Shape;401;p19"/>
          <p:cNvSpPr txBox="1">
            <a:spLocks noGrp="1"/>
          </p:cNvSpPr>
          <p:nvPr>
            <p:ph type="subTitle" idx="1"/>
          </p:nvPr>
        </p:nvSpPr>
        <p:spPr>
          <a:xfrm>
            <a:off x="3174750" y="3488875"/>
            <a:ext cx="27945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2" name="Google Shape;402;p19"/>
          <p:cNvSpPr txBox="1">
            <a:spLocks noGrp="1"/>
          </p:cNvSpPr>
          <p:nvPr>
            <p:ph type="title" idx="2" hasCustomPrompt="1"/>
          </p:nvPr>
        </p:nvSpPr>
        <p:spPr>
          <a:xfrm>
            <a:off x="2905500" y="1680150"/>
            <a:ext cx="32034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03" name="Google Shape;403;p19"/>
          <p:cNvSpPr/>
          <p:nvPr/>
        </p:nvSpPr>
        <p:spPr>
          <a:xfrm>
            <a:off x="-113641" y="-36102"/>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rot="-5400000" flipH="1">
            <a:off x="7010180" y="29093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404922" y="45133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8252524" y="429817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2290425" y="3418496"/>
            <a:ext cx="124091" cy="10939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2372075" y="3184084"/>
            <a:ext cx="81888" cy="7219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9"/>
          <p:cNvGrpSpPr/>
          <p:nvPr/>
        </p:nvGrpSpPr>
        <p:grpSpPr>
          <a:xfrm rot="5770333" flipH="1">
            <a:off x="1108740" y="425910"/>
            <a:ext cx="306762" cy="476338"/>
            <a:chOff x="4452729" y="352000"/>
            <a:chExt cx="225596" cy="350302"/>
          </a:xfrm>
        </p:grpSpPr>
        <p:sp>
          <p:nvSpPr>
            <p:cNvPr id="410" name="Google Shape;410;p1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19"/>
          <p:cNvSpPr/>
          <p:nvPr/>
        </p:nvSpPr>
        <p:spPr>
          <a:xfrm>
            <a:off x="2551550" y="3437087"/>
            <a:ext cx="81888" cy="7221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ly title 1">
  <p:cSld name="CUSTOM_9_1_1">
    <p:bg>
      <p:bgPr>
        <a:blipFill>
          <a:blip r:embed="rId2">
            <a:alphaModFix/>
          </a:blip>
          <a:stretch>
            <a:fillRect/>
          </a:stretch>
        </a:blipFill>
        <a:effectLst/>
      </p:bgPr>
    </p:bg>
    <p:spTree>
      <p:nvGrpSpPr>
        <p:cNvPr id="1" name="Shape 604"/>
        <p:cNvGrpSpPr/>
        <p:nvPr/>
      </p:nvGrpSpPr>
      <p:grpSpPr>
        <a:xfrm>
          <a:off x="0" y="0"/>
          <a:ext cx="0" cy="0"/>
          <a:chOff x="0" y="0"/>
          <a:chExt cx="0" cy="0"/>
        </a:xfrm>
      </p:grpSpPr>
      <p:sp>
        <p:nvSpPr>
          <p:cNvPr id="605" name="Google Shape;605;p28"/>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6" name="Google Shape;606;p28"/>
          <p:cNvSpPr/>
          <p:nvPr/>
        </p:nvSpPr>
        <p:spPr>
          <a:xfrm rot="5400000">
            <a:off x="6966230" y="292252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rot="-5400000">
            <a:off x="-502916" y="4196210"/>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rot="2469294" flipH="1">
            <a:off x="316114" y="3751333"/>
            <a:ext cx="117371" cy="11741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rot="2469228" flipH="1">
            <a:off x="411412" y="3600961"/>
            <a:ext cx="89522" cy="89552"/>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rot="2469331" flipH="1">
            <a:off x="6213157" y="4570218"/>
            <a:ext cx="228180" cy="22825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28"/>
          <p:cNvGrpSpPr/>
          <p:nvPr/>
        </p:nvGrpSpPr>
        <p:grpSpPr>
          <a:xfrm rot="5770333" flipH="1">
            <a:off x="8263990" y="384985"/>
            <a:ext cx="306762" cy="476338"/>
            <a:chOff x="4452729" y="352000"/>
            <a:chExt cx="225596" cy="350302"/>
          </a:xfrm>
        </p:grpSpPr>
        <p:sp>
          <p:nvSpPr>
            <p:cNvPr id="612" name="Google Shape;612;p28"/>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flipH="1">
            <a:off x="4497000" y="1037133"/>
            <a:ext cx="32229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2600"/>
              <a:buNone/>
              <a:defRPr sz="6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17" name="Google Shape;617;p29"/>
          <p:cNvSpPr txBox="1">
            <a:spLocks noGrp="1"/>
          </p:cNvSpPr>
          <p:nvPr>
            <p:ph type="subTitle" idx="1"/>
          </p:nvPr>
        </p:nvSpPr>
        <p:spPr>
          <a:xfrm>
            <a:off x="4497000" y="1635025"/>
            <a:ext cx="4569600" cy="6663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18" name="Google Shape;618;p29"/>
          <p:cNvSpPr/>
          <p:nvPr/>
        </p:nvSpPr>
        <p:spPr>
          <a:xfrm rot="5400000">
            <a:off x="1399755" y="2808249"/>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rot="2469396" flipH="1">
            <a:off x="3110452" y="4251595"/>
            <a:ext cx="306762" cy="476331"/>
            <a:chOff x="4452729" y="352000"/>
            <a:chExt cx="225596" cy="350302"/>
          </a:xfrm>
        </p:grpSpPr>
        <p:sp>
          <p:nvSpPr>
            <p:cNvPr id="620" name="Google Shape;620;p2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29"/>
          <p:cNvGrpSpPr/>
          <p:nvPr/>
        </p:nvGrpSpPr>
        <p:grpSpPr>
          <a:xfrm rot="-2370207" flipH="1">
            <a:off x="7892050" y="356247"/>
            <a:ext cx="306765" cy="476344"/>
            <a:chOff x="4452729" y="352000"/>
            <a:chExt cx="225596" cy="350302"/>
          </a:xfrm>
        </p:grpSpPr>
        <p:sp>
          <p:nvSpPr>
            <p:cNvPr id="624" name="Google Shape;624;p2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29"/>
          <p:cNvSpPr txBox="1"/>
          <p:nvPr/>
        </p:nvSpPr>
        <p:spPr>
          <a:xfrm>
            <a:off x="4497000" y="3239209"/>
            <a:ext cx="34959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Questrial"/>
                <a:ea typeface="Questrial"/>
                <a:cs typeface="Questrial"/>
                <a:sym typeface="Questrial"/>
              </a:rPr>
              <a:t>CREDITS: This presentation template was created by </a:t>
            </a:r>
            <a:r>
              <a:rPr lang="en" sz="1200" b="1">
                <a:solidFill>
                  <a:schemeClr val="dk2"/>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Slidesgo</a:t>
            </a:r>
            <a:r>
              <a:rPr lang="en" sz="1200">
                <a:solidFill>
                  <a:schemeClr val="dk2"/>
                </a:solidFill>
                <a:latin typeface="Questrial"/>
                <a:ea typeface="Questrial"/>
                <a:cs typeface="Questrial"/>
                <a:sym typeface="Questrial"/>
              </a:rPr>
              <a:t>, including icon by </a:t>
            </a:r>
            <a:r>
              <a:rPr lang="en" sz="1200" b="1">
                <a:solidFill>
                  <a:schemeClr val="dk2"/>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Flaticon</a:t>
            </a:r>
            <a:r>
              <a:rPr lang="en" sz="1200">
                <a:solidFill>
                  <a:schemeClr val="dk2"/>
                </a:solidFill>
                <a:latin typeface="Questrial"/>
                <a:ea typeface="Questrial"/>
                <a:cs typeface="Questrial"/>
                <a:sym typeface="Questrial"/>
              </a:rPr>
              <a:t>, and infographics &amp; images from </a:t>
            </a:r>
            <a:r>
              <a:rPr lang="en" sz="1200" b="1">
                <a:solidFill>
                  <a:schemeClr val="dk2"/>
                </a:solidFill>
                <a:uFill>
                  <a:noFill/>
                </a:uFill>
                <a:latin typeface="Questrial"/>
                <a:ea typeface="Questrial"/>
                <a:cs typeface="Questrial"/>
                <a:sym typeface="Questrial"/>
                <a:hlinkClick r:id="rId5">
                  <a:extLst>
                    <a:ext uri="{A12FA001-AC4F-418D-AE19-62706E023703}">
                      <ahyp:hlinkClr xmlns:ahyp="http://schemas.microsoft.com/office/drawing/2018/hyperlinkcolor" val="tx"/>
                    </a:ext>
                  </a:extLst>
                </a:hlinkClick>
              </a:rPr>
              <a:t>Freepik</a:t>
            </a:r>
            <a:endParaRPr sz="1200" b="1">
              <a:solidFill>
                <a:schemeClr val="dk2"/>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1_1">
    <p:bg>
      <p:bgPr>
        <a:blipFill>
          <a:blip r:embed="rId2">
            <a:alphaModFix/>
          </a:blip>
          <a:stretch>
            <a:fillRect/>
          </a:stretch>
        </a:blipFill>
        <a:effectLst/>
      </p:bgPr>
    </p:bg>
    <p:spTree>
      <p:nvGrpSpPr>
        <p:cNvPr id="1" name="Shape 62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1_1_1">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Gaegu"/>
              <a:buNone/>
              <a:defRPr sz="2800" b="1">
                <a:solidFill>
                  <a:schemeClr val="dk2"/>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1pPr>
            <a:lvl2pPr marL="914400" lvl="1"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2pPr>
            <a:lvl3pPr marL="1371600" lvl="2"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3pPr>
            <a:lvl4pPr marL="1828800" lvl="3"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4pPr>
            <a:lvl5pPr marL="2286000" lvl="4"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5pPr>
            <a:lvl6pPr marL="2743200" lvl="5"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7pPr>
            <a:lvl8pPr marL="3657600" lvl="7"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8pPr>
            <a:lvl9pPr marL="4114800" lvl="8"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5" r:id="rId5"/>
    <p:sldLayoutId id="2147483674" r:id="rId6"/>
    <p:sldLayoutId id="2147483675" r:id="rId7"/>
    <p:sldLayoutId id="2147483677" r:id="rId8"/>
    <p:sldLayoutId id="214748367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open.kattis.com/problems/dungeon"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www.geeksforgeeks.org/find-paths-given-source-destination/"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5"/>
          <p:cNvSpPr txBox="1">
            <a:spLocks noGrp="1"/>
          </p:cNvSpPr>
          <p:nvPr>
            <p:ph type="ctrTitle"/>
          </p:nvPr>
        </p:nvSpPr>
        <p:spPr>
          <a:xfrm>
            <a:off x="1824475" y="922450"/>
            <a:ext cx="5495100" cy="23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Đồ thị,</a:t>
            </a:r>
            <a:br>
              <a:rPr lang="en" dirty="0"/>
            </a:br>
            <a:br>
              <a:rPr lang="en" dirty="0"/>
            </a:br>
            <a:r>
              <a:rPr lang="en" dirty="0">
                <a:solidFill>
                  <a:schemeClr val="accent1"/>
                </a:solidFill>
              </a:rPr>
              <a:t>DFS</a:t>
            </a:r>
            <a:r>
              <a:rPr lang="en" dirty="0"/>
              <a:t> và </a:t>
            </a:r>
            <a:r>
              <a:rPr lang="en" dirty="0">
                <a:solidFill>
                  <a:schemeClr val="accent1"/>
                </a:solidFill>
              </a:rPr>
              <a:t>BFS</a:t>
            </a:r>
            <a:endParaRPr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1.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liền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a:t>
            </a:r>
          </a:p>
          <a:p>
            <a:endParaRPr lang="vi-VN" sz="1600" b="0" dirty="0">
              <a:solidFill>
                <a:schemeClr val="accent1"/>
              </a:solidFill>
            </a:endParaRPr>
          </a:p>
          <a:p>
            <a:endParaRPr lang="en-US" sz="1600" b="0" dirty="0"/>
          </a:p>
        </p:txBody>
      </p:sp>
      <p:sp>
        <p:nvSpPr>
          <p:cNvPr id="4" name="Google Shape;2020;p49">
            <a:extLst>
              <a:ext uri="{FF2B5EF4-FFF2-40B4-BE49-F238E27FC236}">
                <a16:creationId xmlns:a16="http://schemas.microsoft.com/office/drawing/2014/main" id="{C9C7A7FC-CAFF-48EE-BD9E-F41151DA7A3B}"/>
              </a:ext>
            </a:extLst>
          </p:cNvPr>
          <p:cNvSpPr txBox="1">
            <a:spLocks/>
          </p:cNvSpPr>
          <p:nvPr/>
        </p:nvSpPr>
        <p:spPr>
          <a:xfrm>
            <a:off x="231643" y="1126672"/>
            <a:ext cx="3850500"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t>- </a:t>
            </a:r>
            <a:r>
              <a:rPr lang="en-US" sz="1600" b="0" dirty="0" err="1"/>
              <a:t>Giả</a:t>
            </a:r>
            <a:r>
              <a:rPr lang="en-US" sz="1600" b="0" dirty="0"/>
              <a:t> G = (V,E) </a:t>
            </a:r>
            <a:r>
              <a:rPr lang="en-US" sz="1600" b="0" dirty="0" err="1"/>
              <a:t>là</a:t>
            </a:r>
            <a:r>
              <a:rPr lang="en-US" sz="1600" b="0" dirty="0"/>
              <a:t> </a:t>
            </a:r>
            <a:r>
              <a:rPr lang="en-US" sz="1600" b="0" dirty="0" err="1"/>
              <a:t>một</a:t>
            </a:r>
            <a:r>
              <a:rPr lang="en-US" sz="1600" b="0" dirty="0"/>
              <a:t> </a:t>
            </a:r>
            <a:r>
              <a:rPr lang="en-US" sz="1600" b="0" dirty="0" err="1"/>
              <a:t>đơn</a:t>
            </a:r>
            <a:r>
              <a:rPr lang="en-US" sz="1600" b="0" dirty="0"/>
              <a:t> </a:t>
            </a:r>
            <a:r>
              <a:rPr lang="en-US" sz="1600" b="0" dirty="0" err="1"/>
              <a:t>đô</a:t>
            </a:r>
            <a:r>
              <a:rPr lang="en-US" sz="1600" b="0" dirty="0"/>
              <a:t> </a:t>
            </a:r>
            <a:r>
              <a:rPr lang="en-US" sz="1600" b="0" dirty="0" err="1"/>
              <a:t>thị</a:t>
            </a:r>
            <a:r>
              <a:rPr lang="en-US" sz="1600" b="0" dirty="0"/>
              <a:t>, </a:t>
            </a:r>
            <a:r>
              <a:rPr lang="en-US" sz="1600" b="0" dirty="0" err="1"/>
              <a:t>có</a:t>
            </a:r>
            <a:r>
              <a:rPr lang="en-US" sz="1600" b="0" dirty="0"/>
              <a:t> </a:t>
            </a:r>
            <a:r>
              <a:rPr lang="en-US" sz="1600" b="0" dirty="0" err="1"/>
              <a:t>số</a:t>
            </a:r>
            <a:r>
              <a:rPr lang="en-US" sz="1600" b="0" dirty="0"/>
              <a:t> </a:t>
            </a:r>
            <a:r>
              <a:rPr lang="en-US" sz="1600" b="0" dirty="0" err="1"/>
              <a:t>đỉnh</a:t>
            </a:r>
            <a:r>
              <a:rPr lang="en-US" sz="1600" b="0" dirty="0"/>
              <a:t> </a:t>
            </a:r>
            <a:r>
              <a:rPr lang="en-US" sz="1600" b="0" dirty="0" err="1"/>
              <a:t>là</a:t>
            </a:r>
            <a:r>
              <a:rPr lang="en-US" sz="1600" b="0" dirty="0"/>
              <a:t> n, </a:t>
            </a:r>
            <a:r>
              <a:rPr lang="en-US" sz="1600" b="0" dirty="0" err="1"/>
              <a:t>các</a:t>
            </a:r>
            <a:r>
              <a:rPr lang="en-US" sz="1600" b="0" dirty="0"/>
              <a:t> </a:t>
            </a:r>
            <a:r>
              <a:rPr lang="en-US" sz="1600" b="0" dirty="0" err="1"/>
              <a:t>đỉnh</a:t>
            </a:r>
            <a:r>
              <a:rPr lang="en-US" sz="1600" b="0" dirty="0"/>
              <a:t> </a:t>
            </a:r>
            <a:r>
              <a:rPr lang="en-US" sz="1600" b="0" dirty="0" err="1"/>
              <a:t>được</a:t>
            </a:r>
            <a:r>
              <a:rPr lang="en-US" sz="1600" b="0" dirty="0"/>
              <a:t> </a:t>
            </a:r>
            <a:r>
              <a:rPr lang="en-US" sz="1600" b="0" dirty="0" err="1"/>
              <a:t>đánh</a:t>
            </a:r>
            <a:r>
              <a:rPr lang="en-US" sz="1600" b="0" dirty="0"/>
              <a:t> </a:t>
            </a:r>
            <a:r>
              <a:rPr lang="en-US" sz="1600" b="0" dirty="0" err="1"/>
              <a:t>số</a:t>
            </a:r>
            <a:r>
              <a:rPr lang="en-US" sz="1600" b="0" dirty="0"/>
              <a:t> </a:t>
            </a:r>
            <a:r>
              <a:rPr lang="en-US" sz="1600" b="0" dirty="0" err="1"/>
              <a:t>từ</a:t>
            </a:r>
            <a:r>
              <a:rPr lang="en-US" sz="1600" b="0" dirty="0"/>
              <a:t> 1 </a:t>
            </a:r>
            <a:r>
              <a:rPr lang="en-US" sz="1600" b="0" dirty="0" err="1"/>
              <a:t>đến</a:t>
            </a:r>
            <a:r>
              <a:rPr lang="en-US" sz="1600" b="0" dirty="0"/>
              <a:t> n</a:t>
            </a:r>
          </a:p>
        </p:txBody>
      </p:sp>
      <p:sp>
        <p:nvSpPr>
          <p:cNvPr id="6" name="Oval 5">
            <a:extLst>
              <a:ext uri="{FF2B5EF4-FFF2-40B4-BE49-F238E27FC236}">
                <a16:creationId xmlns:a16="http://schemas.microsoft.com/office/drawing/2014/main" id="{4641576A-BB71-4833-82AC-58DED480557F}"/>
              </a:ext>
            </a:extLst>
          </p:cNvPr>
          <p:cNvSpPr/>
          <p:nvPr/>
        </p:nvSpPr>
        <p:spPr>
          <a:xfrm>
            <a:off x="930890" y="2286000"/>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1</a:t>
            </a:r>
          </a:p>
        </p:txBody>
      </p:sp>
      <p:sp>
        <p:nvSpPr>
          <p:cNvPr id="9" name="Oval 8">
            <a:extLst>
              <a:ext uri="{FF2B5EF4-FFF2-40B4-BE49-F238E27FC236}">
                <a16:creationId xmlns:a16="http://schemas.microsoft.com/office/drawing/2014/main" id="{81E5465E-7C24-4A25-8B79-F3A15EC334D0}"/>
              </a:ext>
            </a:extLst>
          </p:cNvPr>
          <p:cNvSpPr/>
          <p:nvPr/>
        </p:nvSpPr>
        <p:spPr>
          <a:xfrm>
            <a:off x="916960" y="3652639"/>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4</a:t>
            </a:r>
          </a:p>
        </p:txBody>
      </p:sp>
      <p:sp>
        <p:nvSpPr>
          <p:cNvPr id="10" name="Oval 9">
            <a:extLst>
              <a:ext uri="{FF2B5EF4-FFF2-40B4-BE49-F238E27FC236}">
                <a16:creationId xmlns:a16="http://schemas.microsoft.com/office/drawing/2014/main" id="{D27A717B-679C-4E5B-885A-3D36AE0C85A6}"/>
              </a:ext>
            </a:extLst>
          </p:cNvPr>
          <p:cNvSpPr/>
          <p:nvPr/>
        </p:nvSpPr>
        <p:spPr>
          <a:xfrm>
            <a:off x="2348593" y="3652639"/>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3</a:t>
            </a:r>
          </a:p>
        </p:txBody>
      </p:sp>
      <p:sp>
        <p:nvSpPr>
          <p:cNvPr id="11" name="Oval 10">
            <a:extLst>
              <a:ext uri="{FF2B5EF4-FFF2-40B4-BE49-F238E27FC236}">
                <a16:creationId xmlns:a16="http://schemas.microsoft.com/office/drawing/2014/main" id="{607D08D2-DA00-4D30-8984-05F8D72896E6}"/>
              </a:ext>
            </a:extLst>
          </p:cNvPr>
          <p:cNvSpPr/>
          <p:nvPr/>
        </p:nvSpPr>
        <p:spPr>
          <a:xfrm>
            <a:off x="2348593" y="2277836"/>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2</a:t>
            </a:r>
          </a:p>
        </p:txBody>
      </p:sp>
      <p:cxnSp>
        <p:nvCxnSpPr>
          <p:cNvPr id="5" name="Straight Connector 4">
            <a:extLst>
              <a:ext uri="{FF2B5EF4-FFF2-40B4-BE49-F238E27FC236}">
                <a16:creationId xmlns:a16="http://schemas.microsoft.com/office/drawing/2014/main" id="{A4104693-6AAC-4253-8D67-1CEF5EC57131}"/>
              </a:ext>
            </a:extLst>
          </p:cNvPr>
          <p:cNvCxnSpPr>
            <a:cxnSpLocks/>
          </p:cNvCxnSpPr>
          <p:nvPr/>
        </p:nvCxnSpPr>
        <p:spPr>
          <a:xfrm flipV="1">
            <a:off x="-843080" y="1257300"/>
            <a:ext cx="516910" cy="8164"/>
          </a:xfrm>
          <a:prstGeom prst="line">
            <a:avLst/>
          </a:prstGeom>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59A82C9F-FBAF-419C-8179-8C2AF544BCDF}"/>
              </a:ext>
            </a:extLst>
          </p:cNvPr>
          <p:cNvCxnSpPr>
            <a:cxnSpLocks/>
          </p:cNvCxnSpPr>
          <p:nvPr/>
        </p:nvCxnSpPr>
        <p:spPr>
          <a:xfrm flipV="1">
            <a:off x="-833797" y="2971667"/>
            <a:ext cx="13930" cy="615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E11D4D-E7A1-4315-8CD9-25C0AD573EFC}"/>
              </a:ext>
            </a:extLst>
          </p:cNvPr>
          <p:cNvCxnSpPr>
            <a:cxnSpLocks/>
          </p:cNvCxnSpPr>
          <p:nvPr/>
        </p:nvCxnSpPr>
        <p:spPr>
          <a:xfrm flipV="1">
            <a:off x="-928789" y="4709034"/>
            <a:ext cx="516910" cy="11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B546D1-FC5A-468F-ABEC-9CE80BE7D173}"/>
              </a:ext>
            </a:extLst>
          </p:cNvPr>
          <p:cNvCxnSpPr>
            <a:cxnSpLocks/>
          </p:cNvCxnSpPr>
          <p:nvPr/>
        </p:nvCxnSpPr>
        <p:spPr>
          <a:xfrm flipV="1">
            <a:off x="9714140" y="2405261"/>
            <a:ext cx="0" cy="623689"/>
          </a:xfrm>
          <a:prstGeom prst="line">
            <a:avLst/>
          </a:prstGeom>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56DE2A1C-79AE-4EDB-A7DF-FC91DD91736E}"/>
              </a:ext>
            </a:extLst>
          </p:cNvPr>
          <p:cNvSpPr/>
          <p:nvPr/>
        </p:nvSpPr>
        <p:spPr>
          <a:xfrm>
            <a:off x="3486095" y="3037114"/>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493F905-2097-4204-9165-D5CF3B64B859}"/>
              </a:ext>
            </a:extLst>
          </p:cNvPr>
          <p:cNvSpPr txBox="1"/>
          <p:nvPr/>
        </p:nvSpPr>
        <p:spPr>
          <a:xfrm>
            <a:off x="4572000" y="2571750"/>
            <a:ext cx="932035" cy="553998"/>
          </a:xfrm>
          <a:prstGeom prst="rect">
            <a:avLst/>
          </a:prstGeom>
          <a:noFill/>
        </p:spPr>
        <p:txBody>
          <a:bodyPr wrap="square" rtlCol="0">
            <a:spAutoFit/>
          </a:bodyPr>
          <a:lstStyle/>
          <a:p>
            <a:r>
              <a:rPr lang="en-US" sz="3000" dirty="0">
                <a:solidFill>
                  <a:srgbClr val="00B0F0"/>
                </a:solidFill>
              </a:rPr>
              <a:t>A =</a:t>
            </a:r>
          </a:p>
        </p:txBody>
      </p:sp>
      <p:graphicFrame>
        <p:nvGraphicFramePr>
          <p:cNvPr id="26" name="Table 26">
            <a:extLst>
              <a:ext uri="{FF2B5EF4-FFF2-40B4-BE49-F238E27FC236}">
                <a16:creationId xmlns:a16="http://schemas.microsoft.com/office/drawing/2014/main" id="{476E93C4-20B8-434A-8703-941CDFCEA429}"/>
              </a:ext>
            </a:extLst>
          </p:cNvPr>
          <p:cNvGraphicFramePr>
            <a:graphicFrameLocks noGrp="1"/>
          </p:cNvGraphicFramePr>
          <p:nvPr>
            <p:extLst>
              <p:ext uri="{D42A27DB-BD31-4B8C-83A1-F6EECF244321}">
                <p14:modId xmlns:p14="http://schemas.microsoft.com/office/powerpoint/2010/main" val="1650523516"/>
              </p:ext>
            </p:extLst>
          </p:nvPr>
        </p:nvGraphicFramePr>
        <p:xfrm>
          <a:off x="5621244" y="2072556"/>
          <a:ext cx="2394592" cy="2194560"/>
        </p:xfrm>
        <a:graphic>
          <a:graphicData uri="http://schemas.openxmlformats.org/drawingml/2006/table">
            <a:tbl>
              <a:tblPr firstRow="1" bandRow="1">
                <a:tableStyleId>{2D5ABB26-0587-4C30-8999-92F81FD0307C}</a:tableStyleId>
              </a:tblPr>
              <a:tblGrid>
                <a:gridCol w="598648">
                  <a:extLst>
                    <a:ext uri="{9D8B030D-6E8A-4147-A177-3AD203B41FA5}">
                      <a16:colId xmlns:a16="http://schemas.microsoft.com/office/drawing/2014/main" val="4054296336"/>
                    </a:ext>
                  </a:extLst>
                </a:gridCol>
                <a:gridCol w="598648">
                  <a:extLst>
                    <a:ext uri="{9D8B030D-6E8A-4147-A177-3AD203B41FA5}">
                      <a16:colId xmlns:a16="http://schemas.microsoft.com/office/drawing/2014/main" val="2703271147"/>
                    </a:ext>
                  </a:extLst>
                </a:gridCol>
                <a:gridCol w="598648">
                  <a:extLst>
                    <a:ext uri="{9D8B030D-6E8A-4147-A177-3AD203B41FA5}">
                      <a16:colId xmlns:a16="http://schemas.microsoft.com/office/drawing/2014/main" val="3926110396"/>
                    </a:ext>
                  </a:extLst>
                </a:gridCol>
                <a:gridCol w="598648">
                  <a:extLst>
                    <a:ext uri="{9D8B030D-6E8A-4147-A177-3AD203B41FA5}">
                      <a16:colId xmlns:a16="http://schemas.microsoft.com/office/drawing/2014/main" val="1590735180"/>
                    </a:ext>
                  </a:extLst>
                </a:gridCol>
              </a:tblGrid>
              <a:tr h="526596">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966157238"/>
                  </a:ext>
                </a:extLst>
              </a:tr>
              <a:tr h="526596">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1019596791"/>
                  </a:ext>
                </a:extLst>
              </a:tr>
              <a:tr h="526596">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810998541"/>
                  </a:ext>
                </a:extLst>
              </a:tr>
              <a:tr h="526596">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3959909636"/>
                  </a:ext>
                </a:extLst>
              </a:tr>
            </a:tbl>
          </a:graphicData>
        </a:graphic>
      </p:graphicFrame>
      <p:sp>
        <p:nvSpPr>
          <p:cNvPr id="27" name="Left Bracket 26">
            <a:extLst>
              <a:ext uri="{FF2B5EF4-FFF2-40B4-BE49-F238E27FC236}">
                <a16:creationId xmlns:a16="http://schemas.microsoft.com/office/drawing/2014/main" id="{D57ADE28-35B6-4FC2-A46E-AA07F4346FAF}"/>
              </a:ext>
            </a:extLst>
          </p:cNvPr>
          <p:cNvSpPr/>
          <p:nvPr/>
        </p:nvSpPr>
        <p:spPr>
          <a:xfrm>
            <a:off x="5352408" y="1974585"/>
            <a:ext cx="133510" cy="2302325"/>
          </a:xfrm>
          <a:prstGeom prst="leftBracket">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EDF0C446-8FF5-411A-812A-F6C036F5293E}"/>
              </a:ext>
            </a:extLst>
          </p:cNvPr>
          <p:cNvSpPr/>
          <p:nvPr/>
        </p:nvSpPr>
        <p:spPr>
          <a:xfrm rot="10800000">
            <a:off x="8146355" y="1974584"/>
            <a:ext cx="133510" cy="2302325"/>
          </a:xfrm>
          <a:prstGeom prst="leftBracket">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32" name="Google Shape;2020;p49">
            <a:extLst>
              <a:ext uri="{FF2B5EF4-FFF2-40B4-BE49-F238E27FC236}">
                <a16:creationId xmlns:a16="http://schemas.microsoft.com/office/drawing/2014/main" id="{B085124B-091E-4FB2-BEB8-E3934A8D23F8}"/>
              </a:ext>
            </a:extLst>
          </p:cNvPr>
          <p:cNvSpPr txBox="1">
            <a:spLocks/>
          </p:cNvSpPr>
          <p:nvPr/>
        </p:nvSpPr>
        <p:spPr>
          <a:xfrm>
            <a:off x="4893290" y="756076"/>
            <a:ext cx="3839454" cy="114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err="1"/>
              <a:t>Trong</a:t>
            </a:r>
            <a:r>
              <a:rPr lang="en-US" sz="1600" b="0" dirty="0"/>
              <a:t> </a:t>
            </a:r>
            <a:r>
              <a:rPr lang="en-US" sz="1600" b="0" dirty="0" err="1"/>
              <a:t>đó</a:t>
            </a:r>
            <a:r>
              <a:rPr lang="en-US" sz="1600" b="0" dirty="0"/>
              <a:t>:</a:t>
            </a:r>
          </a:p>
          <a:p>
            <a:r>
              <a:rPr lang="en-US" sz="1600" b="0" dirty="0"/>
              <a:t> </a:t>
            </a:r>
            <a:r>
              <a:rPr lang="en-US" sz="1600" b="0" dirty="0" err="1"/>
              <a:t>aij</a:t>
            </a:r>
            <a:r>
              <a:rPr lang="en-US" sz="1600" b="0" dirty="0"/>
              <a:t> = 1 </a:t>
            </a:r>
            <a:r>
              <a:rPr lang="en-US" sz="1600" b="0" dirty="0" err="1"/>
              <a:t>nếu</a:t>
            </a:r>
            <a:r>
              <a:rPr lang="en-US" sz="1600" b="0" dirty="0"/>
              <a:t> (</a:t>
            </a:r>
            <a:r>
              <a:rPr lang="en-US" sz="1600" b="0" dirty="0" err="1"/>
              <a:t>I,j</a:t>
            </a:r>
            <a:r>
              <a:rPr lang="en-US" sz="1600" b="0" dirty="0"/>
              <a:t>) </a:t>
            </a:r>
            <a:r>
              <a:rPr lang="en-US" sz="1600" b="0" dirty="0" err="1"/>
              <a:t>thuộc</a:t>
            </a:r>
            <a:r>
              <a:rPr lang="en-US" sz="1600" b="0" dirty="0"/>
              <a:t> E.</a:t>
            </a:r>
          </a:p>
          <a:p>
            <a:r>
              <a:rPr lang="en-US" sz="1600" b="0" dirty="0"/>
              <a:t> </a:t>
            </a:r>
            <a:r>
              <a:rPr lang="en-US" sz="1600" b="0" dirty="0" err="1"/>
              <a:t>aij</a:t>
            </a:r>
            <a:r>
              <a:rPr lang="en-US" sz="1600" b="0" dirty="0"/>
              <a:t> = 0 </a:t>
            </a:r>
            <a:r>
              <a:rPr lang="en-US" sz="1600" b="0" dirty="0" err="1"/>
              <a:t>nếu</a:t>
            </a:r>
            <a:r>
              <a:rPr lang="en-US" sz="1600" b="0" dirty="0"/>
              <a:t> (</a:t>
            </a:r>
            <a:r>
              <a:rPr lang="en-US" sz="1600" b="0" dirty="0" err="1"/>
              <a:t>I,j</a:t>
            </a:r>
            <a:r>
              <a:rPr lang="en-US" sz="1600" b="0" dirty="0"/>
              <a:t>) </a:t>
            </a:r>
            <a:r>
              <a:rPr lang="en-US" sz="1600" b="0" dirty="0" err="1"/>
              <a:t>không</a:t>
            </a:r>
            <a:r>
              <a:rPr lang="en-US" sz="1600" b="0" dirty="0"/>
              <a:t> </a:t>
            </a:r>
            <a:r>
              <a:rPr lang="en-US" sz="1600" b="0" dirty="0" err="1"/>
              <a:t>thuộc</a:t>
            </a:r>
            <a:r>
              <a:rPr lang="en-US" sz="1600" b="0" dirty="0"/>
              <a:t> E.</a:t>
            </a:r>
          </a:p>
          <a:p>
            <a:r>
              <a:rPr lang="en-US" sz="1600" b="0" dirty="0" err="1"/>
              <a:t>Quy</a:t>
            </a:r>
            <a:r>
              <a:rPr lang="en-US" sz="1600" b="0" dirty="0"/>
              <a:t> </a:t>
            </a:r>
            <a:r>
              <a:rPr lang="en-US" sz="1600" b="0" dirty="0" err="1"/>
              <a:t>ước</a:t>
            </a:r>
            <a:r>
              <a:rPr lang="en-US" sz="1600" b="0" dirty="0"/>
              <a:t> </a:t>
            </a:r>
            <a:r>
              <a:rPr lang="en-US" sz="1600" b="0" dirty="0" err="1"/>
              <a:t>aii</a:t>
            </a:r>
            <a:r>
              <a:rPr lang="en-US" sz="1600" b="0" dirty="0"/>
              <a:t> = 0 </a:t>
            </a:r>
            <a:r>
              <a:rPr lang="en-US" sz="1600" b="0" dirty="0" err="1"/>
              <a:t>với</a:t>
            </a:r>
            <a:r>
              <a:rPr lang="en-US" sz="1600" b="0" dirty="0"/>
              <a:t> </a:t>
            </a:r>
            <a:r>
              <a:rPr lang="en-US" sz="1600" b="0" dirty="0" err="1"/>
              <a:t>mọi</a:t>
            </a:r>
            <a:r>
              <a:rPr lang="en-US" sz="1600" b="0" dirty="0"/>
              <a:t> </a:t>
            </a:r>
            <a:r>
              <a:rPr lang="en-US" sz="1600" b="0" dirty="0" err="1"/>
              <a:t>i</a:t>
            </a:r>
            <a:r>
              <a:rPr lang="en-US" sz="1600" b="0" dirty="0"/>
              <a:t>.</a:t>
            </a:r>
          </a:p>
        </p:txBody>
      </p:sp>
      <p:cxnSp>
        <p:nvCxnSpPr>
          <p:cNvPr id="3" name="Straight Arrow Connector 2">
            <a:extLst>
              <a:ext uri="{FF2B5EF4-FFF2-40B4-BE49-F238E27FC236}">
                <a16:creationId xmlns:a16="http://schemas.microsoft.com/office/drawing/2014/main" id="{80455243-0D8F-447F-AB77-5D4DBE848BF4}"/>
              </a:ext>
            </a:extLst>
          </p:cNvPr>
          <p:cNvCxnSpPr>
            <a:cxnSpLocks/>
          </p:cNvCxnSpPr>
          <p:nvPr/>
        </p:nvCxnSpPr>
        <p:spPr>
          <a:xfrm flipV="1">
            <a:off x="1847068" y="2661557"/>
            <a:ext cx="516910" cy="8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D81E6C-4138-480F-8402-B434E5A13560}"/>
              </a:ext>
            </a:extLst>
          </p:cNvPr>
          <p:cNvCxnSpPr>
            <a:cxnSpLocks/>
          </p:cNvCxnSpPr>
          <p:nvPr/>
        </p:nvCxnSpPr>
        <p:spPr>
          <a:xfrm>
            <a:off x="2798989" y="3028950"/>
            <a:ext cx="0" cy="623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31E7A-F747-49BF-AE1F-73643A6ABB1D}"/>
              </a:ext>
            </a:extLst>
          </p:cNvPr>
          <p:cNvCxnSpPr>
            <a:cxnSpLocks/>
          </p:cNvCxnSpPr>
          <p:nvPr/>
        </p:nvCxnSpPr>
        <p:spPr>
          <a:xfrm flipH="1">
            <a:off x="1817753" y="4028196"/>
            <a:ext cx="5169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8538C91-0822-4D03-8D81-A0094C79169E}"/>
              </a:ext>
            </a:extLst>
          </p:cNvPr>
          <p:cNvCxnSpPr>
            <a:cxnSpLocks/>
          </p:cNvCxnSpPr>
          <p:nvPr/>
        </p:nvCxnSpPr>
        <p:spPr>
          <a:xfrm flipV="1">
            <a:off x="1381286" y="3028950"/>
            <a:ext cx="0" cy="61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54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22" grpId="0" animBg="1"/>
      <p:bldP spid="23" grpId="0"/>
      <p:bldP spid="27"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2. </a:t>
            </a:r>
            <a:r>
              <a:rPr lang="en-US" sz="1800" b="0" dirty="0" err="1">
                <a:solidFill>
                  <a:schemeClr val="accent1"/>
                </a:solidFill>
              </a:rPr>
              <a:t>Danh</a:t>
            </a:r>
            <a:r>
              <a:rPr lang="en-US" sz="1800" b="0" dirty="0">
                <a:solidFill>
                  <a:schemeClr val="accent1"/>
                </a:solidFill>
              </a:rPr>
              <a:t> </a:t>
            </a:r>
            <a:r>
              <a:rPr lang="en-US" sz="1800" b="0" dirty="0" err="1">
                <a:solidFill>
                  <a:schemeClr val="accent1"/>
                </a:solidFill>
              </a:rPr>
              <a:t>sách</a:t>
            </a:r>
            <a:r>
              <a:rPr lang="en-US" sz="1800" b="0" dirty="0">
                <a:solidFill>
                  <a:schemeClr val="accent1"/>
                </a:solidFill>
              </a:rPr>
              <a:t> </a:t>
            </a:r>
            <a:r>
              <a:rPr lang="en-US" sz="1800" b="0" dirty="0" err="1">
                <a:solidFill>
                  <a:schemeClr val="accent1"/>
                </a:solidFill>
              </a:rPr>
              <a:t>cạnh</a:t>
            </a:r>
            <a:r>
              <a:rPr lang="en-US" sz="1800" b="0" dirty="0">
                <a:solidFill>
                  <a:schemeClr val="accent1"/>
                </a:solidFill>
              </a:rPr>
              <a:t>:</a:t>
            </a:r>
          </a:p>
          <a:p>
            <a:endParaRPr lang="vi-VN" sz="1600" b="0" dirty="0">
              <a:solidFill>
                <a:schemeClr val="accent1"/>
              </a:solidFill>
            </a:endParaRPr>
          </a:p>
          <a:p>
            <a:endParaRPr lang="en-US" sz="1600" b="0" dirty="0"/>
          </a:p>
        </p:txBody>
      </p:sp>
      <p:cxnSp>
        <p:nvCxnSpPr>
          <p:cNvPr id="20" name="Straight Connector 19">
            <a:extLst>
              <a:ext uri="{FF2B5EF4-FFF2-40B4-BE49-F238E27FC236}">
                <a16:creationId xmlns:a16="http://schemas.microsoft.com/office/drawing/2014/main" id="{34B546D1-FC5A-468F-ABEC-9CE80BE7D173}"/>
              </a:ext>
            </a:extLst>
          </p:cNvPr>
          <p:cNvCxnSpPr>
            <a:cxnSpLocks/>
          </p:cNvCxnSpPr>
          <p:nvPr/>
        </p:nvCxnSpPr>
        <p:spPr>
          <a:xfrm flipV="1">
            <a:off x="9714140" y="2405261"/>
            <a:ext cx="0" cy="623689"/>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5C8E2-63E6-421B-A3C8-E68FB73A7895}"/>
              </a:ext>
            </a:extLst>
          </p:cNvPr>
          <p:cNvSpPr/>
          <p:nvPr/>
        </p:nvSpPr>
        <p:spPr>
          <a:xfrm>
            <a:off x="1136243" y="3171960"/>
            <a:ext cx="598876" cy="50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4</a:t>
            </a:r>
          </a:p>
        </p:txBody>
      </p:sp>
      <p:sp>
        <p:nvSpPr>
          <p:cNvPr id="12" name="Oval 11">
            <a:extLst>
              <a:ext uri="{FF2B5EF4-FFF2-40B4-BE49-F238E27FC236}">
                <a16:creationId xmlns:a16="http://schemas.microsoft.com/office/drawing/2014/main" id="{5E94A5B6-A33F-492C-8351-F615311DA3DC}"/>
              </a:ext>
            </a:extLst>
          </p:cNvPr>
          <p:cNvSpPr/>
          <p:nvPr/>
        </p:nvSpPr>
        <p:spPr>
          <a:xfrm>
            <a:off x="209549" y="2611059"/>
            <a:ext cx="598876" cy="50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5</a:t>
            </a:r>
          </a:p>
        </p:txBody>
      </p:sp>
      <p:sp>
        <p:nvSpPr>
          <p:cNvPr id="13" name="Oval 12">
            <a:extLst>
              <a:ext uri="{FF2B5EF4-FFF2-40B4-BE49-F238E27FC236}">
                <a16:creationId xmlns:a16="http://schemas.microsoft.com/office/drawing/2014/main" id="{4E44AD70-9EE2-4C8C-99FE-BBAA9DA82AA7}"/>
              </a:ext>
            </a:extLst>
          </p:cNvPr>
          <p:cNvSpPr/>
          <p:nvPr/>
        </p:nvSpPr>
        <p:spPr>
          <a:xfrm>
            <a:off x="2157375" y="3138136"/>
            <a:ext cx="598876" cy="50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3</a:t>
            </a:r>
          </a:p>
        </p:txBody>
      </p:sp>
      <p:sp>
        <p:nvSpPr>
          <p:cNvPr id="15" name="Oval 14">
            <a:extLst>
              <a:ext uri="{FF2B5EF4-FFF2-40B4-BE49-F238E27FC236}">
                <a16:creationId xmlns:a16="http://schemas.microsoft.com/office/drawing/2014/main" id="{77431044-2E29-43DE-8FD1-2F64D5CB13FE}"/>
              </a:ext>
            </a:extLst>
          </p:cNvPr>
          <p:cNvSpPr/>
          <p:nvPr/>
        </p:nvSpPr>
        <p:spPr>
          <a:xfrm>
            <a:off x="2164340" y="2070525"/>
            <a:ext cx="598876" cy="50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2</a:t>
            </a:r>
          </a:p>
        </p:txBody>
      </p:sp>
      <p:sp>
        <p:nvSpPr>
          <p:cNvPr id="16" name="Oval 15">
            <a:extLst>
              <a:ext uri="{FF2B5EF4-FFF2-40B4-BE49-F238E27FC236}">
                <a16:creationId xmlns:a16="http://schemas.microsoft.com/office/drawing/2014/main" id="{340B3DC4-79EB-42A7-B6BC-35BEB7599A88}"/>
              </a:ext>
            </a:extLst>
          </p:cNvPr>
          <p:cNvSpPr/>
          <p:nvPr/>
        </p:nvSpPr>
        <p:spPr>
          <a:xfrm>
            <a:off x="1070523" y="2069691"/>
            <a:ext cx="598876" cy="50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1</a:t>
            </a:r>
          </a:p>
        </p:txBody>
      </p:sp>
      <p:cxnSp>
        <p:nvCxnSpPr>
          <p:cNvPr id="6" name="Straight Connector 5">
            <a:extLst>
              <a:ext uri="{FF2B5EF4-FFF2-40B4-BE49-F238E27FC236}">
                <a16:creationId xmlns:a16="http://schemas.microsoft.com/office/drawing/2014/main" id="{E0D3B85E-9F57-4289-A820-F34F2A13BAA9}"/>
              </a:ext>
            </a:extLst>
          </p:cNvPr>
          <p:cNvCxnSpPr>
            <a:cxnSpLocks/>
            <a:stCxn id="15" idx="4"/>
            <a:endCxn id="13" idx="0"/>
          </p:cNvCxnSpPr>
          <p:nvPr/>
        </p:nvCxnSpPr>
        <p:spPr>
          <a:xfrm flipH="1">
            <a:off x="2456813" y="2571750"/>
            <a:ext cx="6965" cy="566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D082CF-0EBA-439F-A2AE-932F4C724EEC}"/>
              </a:ext>
            </a:extLst>
          </p:cNvPr>
          <p:cNvCxnSpPr>
            <a:cxnSpLocks/>
            <a:stCxn id="13" idx="2"/>
            <a:endCxn id="11" idx="6"/>
          </p:cNvCxnSpPr>
          <p:nvPr/>
        </p:nvCxnSpPr>
        <p:spPr>
          <a:xfrm flipH="1">
            <a:off x="1735119" y="3388749"/>
            <a:ext cx="422256" cy="3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DDF389-38D5-4139-967C-D334B63B0E29}"/>
              </a:ext>
            </a:extLst>
          </p:cNvPr>
          <p:cNvCxnSpPr>
            <a:cxnSpLocks/>
            <a:stCxn id="16" idx="6"/>
            <a:endCxn id="15" idx="2"/>
          </p:cNvCxnSpPr>
          <p:nvPr/>
        </p:nvCxnSpPr>
        <p:spPr>
          <a:xfrm>
            <a:off x="1669399" y="2320304"/>
            <a:ext cx="494941" cy="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E0A5E-B680-4165-83E2-66B95FCAAFDD}"/>
              </a:ext>
            </a:extLst>
          </p:cNvPr>
          <p:cNvCxnSpPr>
            <a:cxnSpLocks/>
            <a:stCxn id="16" idx="5"/>
            <a:endCxn id="13" idx="1"/>
          </p:cNvCxnSpPr>
          <p:nvPr/>
        </p:nvCxnSpPr>
        <p:spPr>
          <a:xfrm>
            <a:off x="1581696" y="2497513"/>
            <a:ext cx="663382" cy="714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EDB2585-CDBD-4E83-8CD3-8FE6D90BA521}"/>
              </a:ext>
            </a:extLst>
          </p:cNvPr>
          <p:cNvCxnSpPr>
            <a:cxnSpLocks/>
            <a:stCxn id="16" idx="3"/>
            <a:endCxn id="12" idx="7"/>
          </p:cNvCxnSpPr>
          <p:nvPr/>
        </p:nvCxnSpPr>
        <p:spPr>
          <a:xfrm flipH="1">
            <a:off x="720722" y="2497513"/>
            <a:ext cx="437504" cy="186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8" name="Straight Connector 2017">
            <a:extLst>
              <a:ext uri="{FF2B5EF4-FFF2-40B4-BE49-F238E27FC236}">
                <a16:creationId xmlns:a16="http://schemas.microsoft.com/office/drawing/2014/main" id="{C1BAC7BD-7F3F-4D18-9789-CF202042AED1}"/>
              </a:ext>
            </a:extLst>
          </p:cNvPr>
          <p:cNvCxnSpPr>
            <a:cxnSpLocks/>
            <a:stCxn id="12" idx="6"/>
            <a:endCxn id="11" idx="1"/>
          </p:cNvCxnSpPr>
          <p:nvPr/>
        </p:nvCxnSpPr>
        <p:spPr>
          <a:xfrm>
            <a:off x="808425" y="2861672"/>
            <a:ext cx="415521" cy="383691"/>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0D845501-2D22-4986-AB85-7AEE77029A18}"/>
              </a:ext>
            </a:extLst>
          </p:cNvPr>
          <p:cNvSpPr/>
          <p:nvPr/>
        </p:nvSpPr>
        <p:spPr>
          <a:xfrm>
            <a:off x="3281737" y="2627652"/>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5" name="Table 2025">
            <a:extLst>
              <a:ext uri="{FF2B5EF4-FFF2-40B4-BE49-F238E27FC236}">
                <a16:creationId xmlns:a16="http://schemas.microsoft.com/office/drawing/2014/main" id="{E3B0623E-1301-4DA0-BFAE-2FA5097AE9DD}"/>
              </a:ext>
            </a:extLst>
          </p:cNvPr>
          <p:cNvGraphicFramePr>
            <a:graphicFrameLocks noGrp="1"/>
          </p:cNvGraphicFramePr>
          <p:nvPr>
            <p:extLst>
              <p:ext uri="{D42A27DB-BD31-4B8C-83A1-F6EECF244321}">
                <p14:modId xmlns:p14="http://schemas.microsoft.com/office/powerpoint/2010/main" val="3588295324"/>
              </p:ext>
            </p:extLst>
          </p:nvPr>
        </p:nvGraphicFramePr>
        <p:xfrm>
          <a:off x="4411437" y="2695910"/>
          <a:ext cx="4392384" cy="370840"/>
        </p:xfrm>
        <a:graphic>
          <a:graphicData uri="http://schemas.openxmlformats.org/drawingml/2006/table">
            <a:tbl>
              <a:tblPr firstRow="1" bandRow="1">
                <a:tableStyleId>{1A4137F0-C7AD-4A16-8838-87986FFB475E}</a:tableStyleId>
              </a:tblPr>
              <a:tblGrid>
                <a:gridCol w="732064">
                  <a:extLst>
                    <a:ext uri="{9D8B030D-6E8A-4147-A177-3AD203B41FA5}">
                      <a16:colId xmlns:a16="http://schemas.microsoft.com/office/drawing/2014/main" val="3328161915"/>
                    </a:ext>
                  </a:extLst>
                </a:gridCol>
                <a:gridCol w="732064">
                  <a:extLst>
                    <a:ext uri="{9D8B030D-6E8A-4147-A177-3AD203B41FA5}">
                      <a16:colId xmlns:a16="http://schemas.microsoft.com/office/drawing/2014/main" val="1075116066"/>
                    </a:ext>
                  </a:extLst>
                </a:gridCol>
                <a:gridCol w="732064">
                  <a:extLst>
                    <a:ext uri="{9D8B030D-6E8A-4147-A177-3AD203B41FA5}">
                      <a16:colId xmlns:a16="http://schemas.microsoft.com/office/drawing/2014/main" val="2675050432"/>
                    </a:ext>
                  </a:extLst>
                </a:gridCol>
                <a:gridCol w="732064">
                  <a:extLst>
                    <a:ext uri="{9D8B030D-6E8A-4147-A177-3AD203B41FA5}">
                      <a16:colId xmlns:a16="http://schemas.microsoft.com/office/drawing/2014/main" val="590575678"/>
                    </a:ext>
                  </a:extLst>
                </a:gridCol>
                <a:gridCol w="732064">
                  <a:extLst>
                    <a:ext uri="{9D8B030D-6E8A-4147-A177-3AD203B41FA5}">
                      <a16:colId xmlns:a16="http://schemas.microsoft.com/office/drawing/2014/main" val="188719268"/>
                    </a:ext>
                  </a:extLst>
                </a:gridCol>
                <a:gridCol w="732064">
                  <a:extLst>
                    <a:ext uri="{9D8B030D-6E8A-4147-A177-3AD203B41FA5}">
                      <a16:colId xmlns:a16="http://schemas.microsoft.com/office/drawing/2014/main" val="770369893"/>
                    </a:ext>
                  </a:extLst>
                </a:gridCol>
              </a:tblGrid>
              <a:tr h="370840">
                <a:tc>
                  <a:txBody>
                    <a:bodyPr/>
                    <a:lstStyle/>
                    <a:p>
                      <a:r>
                        <a:rPr lang="en-US" sz="1600" dirty="0">
                          <a:solidFill>
                            <a:schemeClr val="bg2"/>
                          </a:solidFill>
                          <a:latin typeface="Gaegu" panose="020B0604020202020204" charset="0"/>
                          <a:ea typeface="Gaegu" panose="020B0604020202020204" charset="0"/>
                        </a:rPr>
                        <a:t>(1,2)</a:t>
                      </a:r>
                    </a:p>
                  </a:txBody>
                  <a:tcPr/>
                </a:tc>
                <a:tc>
                  <a:txBody>
                    <a:bodyPr/>
                    <a:lstStyle/>
                    <a:p>
                      <a:r>
                        <a:rPr lang="en-US" sz="1600" dirty="0">
                          <a:solidFill>
                            <a:schemeClr val="bg2"/>
                          </a:solidFill>
                          <a:latin typeface="Gaegu" panose="020B0604020202020204" charset="0"/>
                          <a:ea typeface="Gaegu" panose="020B0604020202020204" charset="0"/>
                        </a:rPr>
                        <a:t>(1,3)</a:t>
                      </a:r>
                    </a:p>
                  </a:txBody>
                  <a:tcPr/>
                </a:tc>
                <a:tc>
                  <a:txBody>
                    <a:bodyPr/>
                    <a:lstStyle/>
                    <a:p>
                      <a:r>
                        <a:rPr lang="en-US" sz="1600" dirty="0">
                          <a:solidFill>
                            <a:schemeClr val="bg2"/>
                          </a:solidFill>
                          <a:latin typeface="Gaegu" panose="020B0604020202020204" charset="0"/>
                          <a:ea typeface="Gaegu" panose="020B0604020202020204" charset="0"/>
                        </a:rPr>
                        <a:t>(1,5)</a:t>
                      </a:r>
                    </a:p>
                  </a:txBody>
                  <a:tcPr/>
                </a:tc>
                <a:tc>
                  <a:txBody>
                    <a:bodyPr/>
                    <a:lstStyle/>
                    <a:p>
                      <a:r>
                        <a:rPr lang="en-US" sz="1600" dirty="0">
                          <a:solidFill>
                            <a:schemeClr val="bg2"/>
                          </a:solidFill>
                          <a:latin typeface="Gaegu" panose="020B0604020202020204" charset="0"/>
                          <a:ea typeface="Gaegu" panose="020B0604020202020204" charset="0"/>
                        </a:rPr>
                        <a:t>(2,3)</a:t>
                      </a:r>
                    </a:p>
                  </a:txBody>
                  <a:tcPr/>
                </a:tc>
                <a:tc>
                  <a:txBody>
                    <a:bodyPr/>
                    <a:lstStyle/>
                    <a:p>
                      <a:r>
                        <a:rPr lang="en-US" sz="1600" dirty="0">
                          <a:solidFill>
                            <a:schemeClr val="bg2"/>
                          </a:solidFill>
                          <a:latin typeface="Gaegu" panose="020B0604020202020204" charset="0"/>
                          <a:ea typeface="Gaegu" panose="020B0604020202020204" charset="0"/>
                        </a:rPr>
                        <a:t>(3,4)</a:t>
                      </a:r>
                    </a:p>
                  </a:txBody>
                  <a:tcPr/>
                </a:tc>
                <a:tc>
                  <a:txBody>
                    <a:bodyPr/>
                    <a:lstStyle/>
                    <a:p>
                      <a:r>
                        <a:rPr lang="en-US" sz="1600" dirty="0">
                          <a:solidFill>
                            <a:schemeClr val="bg2"/>
                          </a:solidFill>
                          <a:latin typeface="Gaegu" panose="020B0604020202020204" charset="0"/>
                          <a:ea typeface="Gaegu" panose="020B0604020202020204" charset="0"/>
                        </a:rPr>
                        <a:t>(4,5)</a:t>
                      </a:r>
                    </a:p>
                  </a:txBody>
                  <a:tcPr/>
                </a:tc>
                <a:extLst>
                  <a:ext uri="{0D108BD9-81ED-4DB2-BD59-A6C34878D82A}">
                    <a16:rowId xmlns:a16="http://schemas.microsoft.com/office/drawing/2014/main" val="1792707058"/>
                  </a:ext>
                </a:extLst>
              </a:tr>
            </a:tbl>
          </a:graphicData>
        </a:graphic>
      </p:graphicFrame>
      <p:graphicFrame>
        <p:nvGraphicFramePr>
          <p:cNvPr id="2026" name="Table 2026">
            <a:extLst>
              <a:ext uri="{FF2B5EF4-FFF2-40B4-BE49-F238E27FC236}">
                <a16:creationId xmlns:a16="http://schemas.microsoft.com/office/drawing/2014/main" id="{963387C8-EB4A-435F-B25F-9E51ABC547E8}"/>
              </a:ext>
            </a:extLst>
          </p:cNvPr>
          <p:cNvGraphicFramePr>
            <a:graphicFrameLocks noGrp="1"/>
          </p:cNvGraphicFramePr>
          <p:nvPr>
            <p:extLst>
              <p:ext uri="{D42A27DB-BD31-4B8C-83A1-F6EECF244321}">
                <p14:modId xmlns:p14="http://schemas.microsoft.com/office/powerpoint/2010/main" val="784245352"/>
              </p:ext>
            </p:extLst>
          </p:nvPr>
        </p:nvGraphicFramePr>
        <p:xfrm>
          <a:off x="4426082" y="2313622"/>
          <a:ext cx="4377738" cy="370840"/>
        </p:xfrm>
        <a:graphic>
          <a:graphicData uri="http://schemas.openxmlformats.org/drawingml/2006/table">
            <a:tbl>
              <a:tblPr firstRow="1" bandRow="1">
                <a:tableStyleId>{2D5ABB26-0587-4C30-8999-92F81FD0307C}</a:tableStyleId>
              </a:tblPr>
              <a:tblGrid>
                <a:gridCol w="729623">
                  <a:extLst>
                    <a:ext uri="{9D8B030D-6E8A-4147-A177-3AD203B41FA5}">
                      <a16:colId xmlns:a16="http://schemas.microsoft.com/office/drawing/2014/main" val="105118194"/>
                    </a:ext>
                  </a:extLst>
                </a:gridCol>
                <a:gridCol w="729623">
                  <a:extLst>
                    <a:ext uri="{9D8B030D-6E8A-4147-A177-3AD203B41FA5}">
                      <a16:colId xmlns:a16="http://schemas.microsoft.com/office/drawing/2014/main" val="854319575"/>
                    </a:ext>
                  </a:extLst>
                </a:gridCol>
                <a:gridCol w="729623">
                  <a:extLst>
                    <a:ext uri="{9D8B030D-6E8A-4147-A177-3AD203B41FA5}">
                      <a16:colId xmlns:a16="http://schemas.microsoft.com/office/drawing/2014/main" val="425825508"/>
                    </a:ext>
                  </a:extLst>
                </a:gridCol>
                <a:gridCol w="729623">
                  <a:extLst>
                    <a:ext uri="{9D8B030D-6E8A-4147-A177-3AD203B41FA5}">
                      <a16:colId xmlns:a16="http://schemas.microsoft.com/office/drawing/2014/main" val="1807121494"/>
                    </a:ext>
                  </a:extLst>
                </a:gridCol>
                <a:gridCol w="729623">
                  <a:extLst>
                    <a:ext uri="{9D8B030D-6E8A-4147-A177-3AD203B41FA5}">
                      <a16:colId xmlns:a16="http://schemas.microsoft.com/office/drawing/2014/main" val="3424514987"/>
                    </a:ext>
                  </a:extLst>
                </a:gridCol>
                <a:gridCol w="729623">
                  <a:extLst>
                    <a:ext uri="{9D8B030D-6E8A-4147-A177-3AD203B41FA5}">
                      <a16:colId xmlns:a16="http://schemas.microsoft.com/office/drawing/2014/main" val="700744498"/>
                    </a:ext>
                  </a:extLst>
                </a:gridCol>
              </a:tblGrid>
              <a:tr h="370840">
                <a:tc>
                  <a:txBody>
                    <a:bodyPr/>
                    <a:lstStyle/>
                    <a:p>
                      <a:pPr algn="ctr"/>
                      <a:r>
                        <a:rPr lang="en-US" sz="1600" dirty="0">
                          <a:solidFill>
                            <a:schemeClr val="bg2"/>
                          </a:solidFill>
                          <a:latin typeface="Gaegu" panose="020B0604020202020204" charset="0"/>
                          <a:ea typeface="Gaegu" panose="020B0604020202020204" charset="0"/>
                        </a:rPr>
                        <a:t>1</a:t>
                      </a:r>
                    </a:p>
                  </a:txBody>
                  <a:tcPr/>
                </a:tc>
                <a:tc>
                  <a:txBody>
                    <a:bodyPr/>
                    <a:lstStyle/>
                    <a:p>
                      <a:pPr algn="ctr"/>
                      <a:r>
                        <a:rPr lang="en-US" sz="1600" dirty="0">
                          <a:solidFill>
                            <a:schemeClr val="bg2"/>
                          </a:solidFill>
                          <a:latin typeface="Gaegu" panose="020B0604020202020204" charset="0"/>
                          <a:ea typeface="Gaegu" panose="020B0604020202020204" charset="0"/>
                        </a:rPr>
                        <a:t>2</a:t>
                      </a:r>
                    </a:p>
                  </a:txBody>
                  <a:tcPr/>
                </a:tc>
                <a:tc>
                  <a:txBody>
                    <a:bodyPr/>
                    <a:lstStyle/>
                    <a:p>
                      <a:pPr algn="ctr"/>
                      <a:r>
                        <a:rPr lang="en-US" sz="1600" dirty="0">
                          <a:solidFill>
                            <a:schemeClr val="bg2"/>
                          </a:solidFill>
                          <a:latin typeface="Gaegu" panose="020B0604020202020204" charset="0"/>
                          <a:ea typeface="Gaegu" panose="020B0604020202020204" charset="0"/>
                        </a:rPr>
                        <a:t>3</a:t>
                      </a:r>
                    </a:p>
                  </a:txBody>
                  <a:tcPr/>
                </a:tc>
                <a:tc>
                  <a:txBody>
                    <a:bodyPr/>
                    <a:lstStyle/>
                    <a:p>
                      <a:pPr algn="ctr"/>
                      <a:r>
                        <a:rPr lang="en-US" sz="1600" dirty="0">
                          <a:solidFill>
                            <a:schemeClr val="bg2"/>
                          </a:solidFill>
                          <a:latin typeface="Gaegu" panose="020B0604020202020204" charset="0"/>
                          <a:ea typeface="Gaegu" panose="020B0604020202020204" charset="0"/>
                        </a:rPr>
                        <a:t>4</a:t>
                      </a:r>
                    </a:p>
                  </a:txBody>
                  <a:tcPr/>
                </a:tc>
                <a:tc>
                  <a:txBody>
                    <a:bodyPr/>
                    <a:lstStyle/>
                    <a:p>
                      <a:pPr algn="ctr"/>
                      <a:r>
                        <a:rPr lang="en-US" sz="1600" dirty="0">
                          <a:solidFill>
                            <a:schemeClr val="bg2"/>
                          </a:solidFill>
                          <a:latin typeface="Gaegu" panose="020B0604020202020204" charset="0"/>
                          <a:ea typeface="Gaegu" panose="020B0604020202020204" charset="0"/>
                        </a:rPr>
                        <a:t>5</a:t>
                      </a:r>
                    </a:p>
                  </a:txBody>
                  <a:tcPr/>
                </a:tc>
                <a:tc>
                  <a:txBody>
                    <a:bodyPr/>
                    <a:lstStyle/>
                    <a:p>
                      <a:pPr algn="ctr"/>
                      <a:r>
                        <a:rPr lang="en-US" sz="1600" dirty="0">
                          <a:solidFill>
                            <a:schemeClr val="bg2"/>
                          </a:solidFill>
                          <a:latin typeface="Gaegu" panose="020B0604020202020204" charset="0"/>
                          <a:ea typeface="Gaegu" panose="020B0604020202020204" charset="0"/>
                        </a:rPr>
                        <a:t>6</a:t>
                      </a:r>
                    </a:p>
                  </a:txBody>
                  <a:tcPr/>
                </a:tc>
                <a:extLst>
                  <a:ext uri="{0D108BD9-81ED-4DB2-BD59-A6C34878D82A}">
                    <a16:rowId xmlns:a16="http://schemas.microsoft.com/office/drawing/2014/main" val="1387047975"/>
                  </a:ext>
                </a:extLst>
              </a:tr>
            </a:tbl>
          </a:graphicData>
        </a:graphic>
      </p:graphicFrame>
    </p:spTree>
    <p:extLst>
      <p:ext uri="{BB962C8B-B14F-4D97-AF65-F5344CB8AC3E}">
        <p14:creationId xmlns:p14="http://schemas.microsoft.com/office/powerpoint/2010/main" val="259037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6"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3. </a:t>
            </a:r>
            <a:r>
              <a:rPr lang="en-US" sz="1800" b="0" dirty="0" err="1">
                <a:solidFill>
                  <a:schemeClr val="accent1"/>
                </a:solidFill>
              </a:rPr>
              <a:t>Danh</a:t>
            </a:r>
            <a:r>
              <a:rPr lang="en-US" sz="1800" b="0" dirty="0">
                <a:solidFill>
                  <a:schemeClr val="accent1"/>
                </a:solidFill>
              </a:rPr>
              <a:t> </a:t>
            </a:r>
            <a:r>
              <a:rPr lang="en-US" sz="1800" b="0" dirty="0" err="1">
                <a:solidFill>
                  <a:schemeClr val="accent1"/>
                </a:solidFill>
              </a:rPr>
              <a:t>sách</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a:t>
            </a:r>
          </a:p>
          <a:p>
            <a:endParaRPr lang="vi-VN" sz="1600" b="0" dirty="0">
              <a:solidFill>
                <a:schemeClr val="accent1"/>
              </a:solidFill>
            </a:endParaRPr>
          </a:p>
          <a:p>
            <a:endParaRPr lang="en-US" sz="1600" b="0" dirty="0"/>
          </a:p>
        </p:txBody>
      </p:sp>
      <p:cxnSp>
        <p:nvCxnSpPr>
          <p:cNvPr id="20" name="Straight Connector 19">
            <a:extLst>
              <a:ext uri="{FF2B5EF4-FFF2-40B4-BE49-F238E27FC236}">
                <a16:creationId xmlns:a16="http://schemas.microsoft.com/office/drawing/2014/main" id="{34B546D1-FC5A-468F-ABEC-9CE80BE7D173}"/>
              </a:ext>
            </a:extLst>
          </p:cNvPr>
          <p:cNvCxnSpPr>
            <a:cxnSpLocks/>
          </p:cNvCxnSpPr>
          <p:nvPr/>
        </p:nvCxnSpPr>
        <p:spPr>
          <a:xfrm flipV="1">
            <a:off x="9714140" y="2405261"/>
            <a:ext cx="0" cy="623689"/>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5C8E2-63E6-421B-A3C8-E68FB73A7895}"/>
              </a:ext>
            </a:extLst>
          </p:cNvPr>
          <p:cNvSpPr/>
          <p:nvPr/>
        </p:nvSpPr>
        <p:spPr>
          <a:xfrm>
            <a:off x="3958607" y="2141285"/>
            <a:ext cx="804744" cy="764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4</a:t>
            </a:r>
          </a:p>
        </p:txBody>
      </p:sp>
      <p:sp>
        <p:nvSpPr>
          <p:cNvPr id="12" name="Oval 11">
            <a:extLst>
              <a:ext uri="{FF2B5EF4-FFF2-40B4-BE49-F238E27FC236}">
                <a16:creationId xmlns:a16="http://schemas.microsoft.com/office/drawing/2014/main" id="{5E94A5B6-A33F-492C-8351-F615311DA3DC}"/>
              </a:ext>
            </a:extLst>
          </p:cNvPr>
          <p:cNvSpPr/>
          <p:nvPr/>
        </p:nvSpPr>
        <p:spPr>
          <a:xfrm>
            <a:off x="3031913" y="1580384"/>
            <a:ext cx="804744" cy="764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5</a:t>
            </a:r>
          </a:p>
        </p:txBody>
      </p:sp>
      <p:sp>
        <p:nvSpPr>
          <p:cNvPr id="13" name="Oval 12">
            <a:extLst>
              <a:ext uri="{FF2B5EF4-FFF2-40B4-BE49-F238E27FC236}">
                <a16:creationId xmlns:a16="http://schemas.microsoft.com/office/drawing/2014/main" id="{4E44AD70-9EE2-4C8C-99FE-BBAA9DA82AA7}"/>
              </a:ext>
            </a:extLst>
          </p:cNvPr>
          <p:cNvSpPr/>
          <p:nvPr/>
        </p:nvSpPr>
        <p:spPr>
          <a:xfrm>
            <a:off x="4979739" y="2107461"/>
            <a:ext cx="804744" cy="764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3</a:t>
            </a:r>
          </a:p>
        </p:txBody>
      </p:sp>
      <p:sp>
        <p:nvSpPr>
          <p:cNvPr id="15" name="Oval 14">
            <a:extLst>
              <a:ext uri="{FF2B5EF4-FFF2-40B4-BE49-F238E27FC236}">
                <a16:creationId xmlns:a16="http://schemas.microsoft.com/office/drawing/2014/main" id="{77431044-2E29-43DE-8FD1-2F64D5CB13FE}"/>
              </a:ext>
            </a:extLst>
          </p:cNvPr>
          <p:cNvSpPr/>
          <p:nvPr/>
        </p:nvSpPr>
        <p:spPr>
          <a:xfrm>
            <a:off x="4986704" y="1039850"/>
            <a:ext cx="804744" cy="764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2</a:t>
            </a:r>
          </a:p>
        </p:txBody>
      </p:sp>
      <p:sp>
        <p:nvSpPr>
          <p:cNvPr id="16" name="Oval 15">
            <a:extLst>
              <a:ext uri="{FF2B5EF4-FFF2-40B4-BE49-F238E27FC236}">
                <a16:creationId xmlns:a16="http://schemas.microsoft.com/office/drawing/2014/main" id="{340B3DC4-79EB-42A7-B6BC-35BEB7599A88}"/>
              </a:ext>
            </a:extLst>
          </p:cNvPr>
          <p:cNvSpPr/>
          <p:nvPr/>
        </p:nvSpPr>
        <p:spPr>
          <a:xfrm>
            <a:off x="3892887" y="1039016"/>
            <a:ext cx="804744" cy="764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1</a:t>
            </a:r>
          </a:p>
        </p:txBody>
      </p:sp>
      <p:cxnSp>
        <p:nvCxnSpPr>
          <p:cNvPr id="6" name="Straight Connector 5">
            <a:extLst>
              <a:ext uri="{FF2B5EF4-FFF2-40B4-BE49-F238E27FC236}">
                <a16:creationId xmlns:a16="http://schemas.microsoft.com/office/drawing/2014/main" id="{E0D3B85E-9F57-4289-A820-F34F2A13BAA9}"/>
              </a:ext>
            </a:extLst>
          </p:cNvPr>
          <p:cNvCxnSpPr>
            <a:cxnSpLocks/>
            <a:stCxn id="15" idx="4"/>
            <a:endCxn id="13" idx="0"/>
          </p:cNvCxnSpPr>
          <p:nvPr/>
        </p:nvCxnSpPr>
        <p:spPr>
          <a:xfrm flipH="1">
            <a:off x="5382111" y="1804560"/>
            <a:ext cx="6965" cy="302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D082CF-0EBA-439F-A2AE-932F4C724EEC}"/>
              </a:ext>
            </a:extLst>
          </p:cNvPr>
          <p:cNvCxnSpPr>
            <a:cxnSpLocks/>
            <a:stCxn id="13" idx="2"/>
            <a:endCxn id="11" idx="6"/>
          </p:cNvCxnSpPr>
          <p:nvPr/>
        </p:nvCxnSpPr>
        <p:spPr>
          <a:xfrm flipH="1">
            <a:off x="4763351" y="2489816"/>
            <a:ext cx="216388" cy="3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DDF389-38D5-4139-967C-D334B63B0E29}"/>
              </a:ext>
            </a:extLst>
          </p:cNvPr>
          <p:cNvCxnSpPr>
            <a:cxnSpLocks/>
            <a:stCxn id="16" idx="6"/>
            <a:endCxn id="15" idx="2"/>
          </p:cNvCxnSpPr>
          <p:nvPr/>
        </p:nvCxnSpPr>
        <p:spPr>
          <a:xfrm>
            <a:off x="4697631" y="1421371"/>
            <a:ext cx="289073" cy="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E0A5E-B680-4165-83E2-66B95FCAAFDD}"/>
              </a:ext>
            </a:extLst>
          </p:cNvPr>
          <p:cNvCxnSpPr>
            <a:cxnSpLocks/>
            <a:stCxn id="16" idx="5"/>
            <a:endCxn id="13" idx="1"/>
          </p:cNvCxnSpPr>
          <p:nvPr/>
        </p:nvCxnSpPr>
        <p:spPr>
          <a:xfrm>
            <a:off x="4579779" y="1691737"/>
            <a:ext cx="517812" cy="527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EDB2585-CDBD-4E83-8CD3-8FE6D90BA521}"/>
              </a:ext>
            </a:extLst>
          </p:cNvPr>
          <p:cNvCxnSpPr>
            <a:cxnSpLocks/>
            <a:stCxn id="16" idx="3"/>
            <a:endCxn id="12" idx="7"/>
          </p:cNvCxnSpPr>
          <p:nvPr/>
        </p:nvCxnSpPr>
        <p:spPr>
          <a:xfrm flipH="1">
            <a:off x="3718805" y="1691737"/>
            <a:ext cx="291934" cy="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8" name="Straight Connector 2017">
            <a:extLst>
              <a:ext uri="{FF2B5EF4-FFF2-40B4-BE49-F238E27FC236}">
                <a16:creationId xmlns:a16="http://schemas.microsoft.com/office/drawing/2014/main" id="{C1BAC7BD-7F3F-4D18-9789-CF202042AED1}"/>
              </a:ext>
            </a:extLst>
          </p:cNvPr>
          <p:cNvCxnSpPr>
            <a:cxnSpLocks/>
            <a:stCxn id="12" idx="6"/>
            <a:endCxn id="11" idx="1"/>
          </p:cNvCxnSpPr>
          <p:nvPr/>
        </p:nvCxnSpPr>
        <p:spPr>
          <a:xfrm>
            <a:off x="3836657" y="1962739"/>
            <a:ext cx="239802" cy="290535"/>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0D845501-2D22-4986-AB85-7AEE77029A18}"/>
              </a:ext>
            </a:extLst>
          </p:cNvPr>
          <p:cNvSpPr/>
          <p:nvPr/>
        </p:nvSpPr>
        <p:spPr>
          <a:xfrm>
            <a:off x="767443" y="3370199"/>
            <a:ext cx="570772"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2">
            <a:extLst>
              <a:ext uri="{FF2B5EF4-FFF2-40B4-BE49-F238E27FC236}">
                <a16:creationId xmlns:a16="http://schemas.microsoft.com/office/drawing/2014/main" id="{9587193B-33B2-4A42-8519-622DEDC9AF3B}"/>
              </a:ext>
            </a:extLst>
          </p:cNvPr>
          <p:cNvGraphicFramePr>
            <a:graphicFrameLocks noGrp="1"/>
          </p:cNvGraphicFramePr>
          <p:nvPr>
            <p:extLst>
              <p:ext uri="{D42A27DB-BD31-4B8C-83A1-F6EECF244321}">
                <p14:modId xmlns:p14="http://schemas.microsoft.com/office/powerpoint/2010/main" val="1998247067"/>
              </p:ext>
            </p:extLst>
          </p:nvPr>
        </p:nvGraphicFramePr>
        <p:xfrm>
          <a:off x="1589861" y="3436435"/>
          <a:ext cx="6096000" cy="370840"/>
        </p:xfrm>
        <a:graphic>
          <a:graphicData uri="http://schemas.openxmlformats.org/drawingml/2006/table">
            <a:tbl>
              <a:tblPr firstRow="1" bandRow="1">
                <a:tableStyleId>{1A4137F0-C7AD-4A16-8838-87986FFB475E}</a:tableStyleId>
              </a:tblPr>
              <a:tblGrid>
                <a:gridCol w="508000">
                  <a:extLst>
                    <a:ext uri="{9D8B030D-6E8A-4147-A177-3AD203B41FA5}">
                      <a16:colId xmlns:a16="http://schemas.microsoft.com/office/drawing/2014/main" val="3567102142"/>
                    </a:ext>
                  </a:extLst>
                </a:gridCol>
                <a:gridCol w="508000">
                  <a:extLst>
                    <a:ext uri="{9D8B030D-6E8A-4147-A177-3AD203B41FA5}">
                      <a16:colId xmlns:a16="http://schemas.microsoft.com/office/drawing/2014/main" val="3183445463"/>
                    </a:ext>
                  </a:extLst>
                </a:gridCol>
                <a:gridCol w="508000">
                  <a:extLst>
                    <a:ext uri="{9D8B030D-6E8A-4147-A177-3AD203B41FA5}">
                      <a16:colId xmlns:a16="http://schemas.microsoft.com/office/drawing/2014/main" val="504719060"/>
                    </a:ext>
                  </a:extLst>
                </a:gridCol>
                <a:gridCol w="508000">
                  <a:extLst>
                    <a:ext uri="{9D8B030D-6E8A-4147-A177-3AD203B41FA5}">
                      <a16:colId xmlns:a16="http://schemas.microsoft.com/office/drawing/2014/main" val="3158478362"/>
                    </a:ext>
                  </a:extLst>
                </a:gridCol>
                <a:gridCol w="508000">
                  <a:extLst>
                    <a:ext uri="{9D8B030D-6E8A-4147-A177-3AD203B41FA5}">
                      <a16:colId xmlns:a16="http://schemas.microsoft.com/office/drawing/2014/main" val="1299699151"/>
                    </a:ext>
                  </a:extLst>
                </a:gridCol>
                <a:gridCol w="508000">
                  <a:extLst>
                    <a:ext uri="{9D8B030D-6E8A-4147-A177-3AD203B41FA5}">
                      <a16:colId xmlns:a16="http://schemas.microsoft.com/office/drawing/2014/main" val="4199926325"/>
                    </a:ext>
                  </a:extLst>
                </a:gridCol>
                <a:gridCol w="508000">
                  <a:extLst>
                    <a:ext uri="{9D8B030D-6E8A-4147-A177-3AD203B41FA5}">
                      <a16:colId xmlns:a16="http://schemas.microsoft.com/office/drawing/2014/main" val="1843006942"/>
                    </a:ext>
                  </a:extLst>
                </a:gridCol>
                <a:gridCol w="508000">
                  <a:extLst>
                    <a:ext uri="{9D8B030D-6E8A-4147-A177-3AD203B41FA5}">
                      <a16:colId xmlns:a16="http://schemas.microsoft.com/office/drawing/2014/main" val="4075964931"/>
                    </a:ext>
                  </a:extLst>
                </a:gridCol>
                <a:gridCol w="508000">
                  <a:extLst>
                    <a:ext uri="{9D8B030D-6E8A-4147-A177-3AD203B41FA5}">
                      <a16:colId xmlns:a16="http://schemas.microsoft.com/office/drawing/2014/main" val="257472329"/>
                    </a:ext>
                  </a:extLst>
                </a:gridCol>
                <a:gridCol w="508000">
                  <a:extLst>
                    <a:ext uri="{9D8B030D-6E8A-4147-A177-3AD203B41FA5}">
                      <a16:colId xmlns:a16="http://schemas.microsoft.com/office/drawing/2014/main" val="413541080"/>
                    </a:ext>
                  </a:extLst>
                </a:gridCol>
                <a:gridCol w="508000">
                  <a:extLst>
                    <a:ext uri="{9D8B030D-6E8A-4147-A177-3AD203B41FA5}">
                      <a16:colId xmlns:a16="http://schemas.microsoft.com/office/drawing/2014/main" val="2156057971"/>
                    </a:ext>
                  </a:extLst>
                </a:gridCol>
                <a:gridCol w="508000">
                  <a:extLst>
                    <a:ext uri="{9D8B030D-6E8A-4147-A177-3AD203B41FA5}">
                      <a16:colId xmlns:a16="http://schemas.microsoft.com/office/drawing/2014/main" val="542868522"/>
                    </a:ext>
                  </a:extLst>
                </a:gridCol>
              </a:tblGrid>
              <a:tr h="370840">
                <a:tc>
                  <a:txBody>
                    <a:bodyPr/>
                    <a:lstStyle/>
                    <a:p>
                      <a:r>
                        <a:rPr lang="en-US" sz="1600" dirty="0">
                          <a:solidFill>
                            <a:schemeClr val="bg2"/>
                          </a:solidFill>
                          <a:latin typeface="Gaegu" panose="020B0604020202020204" charset="0"/>
                          <a:ea typeface="Gaegu" panose="020B0604020202020204" charset="0"/>
                        </a:rPr>
                        <a:t>2</a:t>
                      </a:r>
                    </a:p>
                  </a:txBody>
                  <a:tcPr/>
                </a:tc>
                <a:tc>
                  <a:txBody>
                    <a:bodyPr/>
                    <a:lstStyle/>
                    <a:p>
                      <a:r>
                        <a:rPr lang="en-US" sz="1600" dirty="0">
                          <a:solidFill>
                            <a:schemeClr val="bg2"/>
                          </a:solidFill>
                          <a:latin typeface="Gaegu" panose="020B0604020202020204" charset="0"/>
                          <a:ea typeface="Gaegu" panose="020B0604020202020204" charset="0"/>
                        </a:rPr>
                        <a:t>3</a:t>
                      </a:r>
                    </a:p>
                  </a:txBody>
                  <a:tcPr/>
                </a:tc>
                <a:tc>
                  <a:txBody>
                    <a:bodyPr/>
                    <a:lstStyle/>
                    <a:p>
                      <a:r>
                        <a:rPr lang="en-US" sz="1600" dirty="0">
                          <a:solidFill>
                            <a:schemeClr val="bg2"/>
                          </a:solidFill>
                          <a:latin typeface="Gaegu" panose="020B0604020202020204" charset="0"/>
                          <a:ea typeface="Gaegu" panose="020B0604020202020204" charset="0"/>
                        </a:rPr>
                        <a:t>5</a:t>
                      </a:r>
                    </a:p>
                  </a:txBody>
                  <a:tcPr/>
                </a:tc>
                <a:tc>
                  <a:txBody>
                    <a:bodyPr/>
                    <a:lstStyle/>
                    <a:p>
                      <a:r>
                        <a:rPr lang="en-US" sz="1600" dirty="0">
                          <a:solidFill>
                            <a:schemeClr val="bg2"/>
                          </a:solidFill>
                          <a:latin typeface="Gaegu" panose="020B0604020202020204" charset="0"/>
                          <a:ea typeface="Gaegu" panose="020B0604020202020204" charset="0"/>
                        </a:rPr>
                        <a:t>1</a:t>
                      </a:r>
                    </a:p>
                  </a:txBody>
                  <a:tcPr/>
                </a:tc>
                <a:tc>
                  <a:txBody>
                    <a:bodyPr/>
                    <a:lstStyle/>
                    <a:p>
                      <a:r>
                        <a:rPr lang="en-US" sz="1600" dirty="0">
                          <a:solidFill>
                            <a:schemeClr val="bg2"/>
                          </a:solidFill>
                          <a:latin typeface="Gaegu" panose="020B0604020202020204" charset="0"/>
                          <a:ea typeface="Gaegu" panose="020B0604020202020204" charset="0"/>
                        </a:rPr>
                        <a:t>3</a:t>
                      </a:r>
                    </a:p>
                  </a:txBody>
                  <a:tcPr/>
                </a:tc>
                <a:tc>
                  <a:txBody>
                    <a:bodyPr/>
                    <a:lstStyle/>
                    <a:p>
                      <a:r>
                        <a:rPr lang="en-US" sz="1600" dirty="0">
                          <a:solidFill>
                            <a:schemeClr val="bg2"/>
                          </a:solidFill>
                          <a:latin typeface="Gaegu" panose="020B0604020202020204" charset="0"/>
                          <a:ea typeface="Gaegu" panose="020B0604020202020204" charset="0"/>
                        </a:rPr>
                        <a:t>1</a:t>
                      </a:r>
                    </a:p>
                  </a:txBody>
                  <a:tcPr/>
                </a:tc>
                <a:tc>
                  <a:txBody>
                    <a:bodyPr/>
                    <a:lstStyle/>
                    <a:p>
                      <a:r>
                        <a:rPr lang="en-US" sz="1600" dirty="0">
                          <a:solidFill>
                            <a:schemeClr val="bg2"/>
                          </a:solidFill>
                          <a:latin typeface="Gaegu" panose="020B0604020202020204" charset="0"/>
                          <a:ea typeface="Gaegu" panose="020B0604020202020204" charset="0"/>
                        </a:rPr>
                        <a:t>2 </a:t>
                      </a:r>
                    </a:p>
                  </a:txBody>
                  <a:tcPr/>
                </a:tc>
                <a:tc>
                  <a:txBody>
                    <a:bodyPr/>
                    <a:lstStyle/>
                    <a:p>
                      <a:r>
                        <a:rPr lang="en-US" sz="1600" dirty="0">
                          <a:solidFill>
                            <a:schemeClr val="bg2"/>
                          </a:solidFill>
                          <a:latin typeface="Gaegu" panose="020B0604020202020204" charset="0"/>
                          <a:ea typeface="Gaegu" panose="020B0604020202020204" charset="0"/>
                        </a:rPr>
                        <a:t>4</a:t>
                      </a:r>
                    </a:p>
                  </a:txBody>
                  <a:tcPr/>
                </a:tc>
                <a:tc>
                  <a:txBody>
                    <a:bodyPr/>
                    <a:lstStyle/>
                    <a:p>
                      <a:r>
                        <a:rPr lang="en-US" sz="1600" dirty="0">
                          <a:solidFill>
                            <a:schemeClr val="bg2"/>
                          </a:solidFill>
                          <a:latin typeface="Gaegu" panose="020B0604020202020204" charset="0"/>
                          <a:ea typeface="Gaegu" panose="020B0604020202020204" charset="0"/>
                        </a:rPr>
                        <a:t>3</a:t>
                      </a:r>
                    </a:p>
                  </a:txBody>
                  <a:tcPr/>
                </a:tc>
                <a:tc>
                  <a:txBody>
                    <a:bodyPr/>
                    <a:lstStyle/>
                    <a:p>
                      <a:r>
                        <a:rPr lang="en-US" sz="1600" dirty="0">
                          <a:solidFill>
                            <a:schemeClr val="bg2"/>
                          </a:solidFill>
                          <a:latin typeface="Gaegu" panose="020B0604020202020204" charset="0"/>
                          <a:ea typeface="Gaegu" panose="020B0604020202020204" charset="0"/>
                        </a:rPr>
                        <a:t>5</a:t>
                      </a:r>
                    </a:p>
                  </a:txBody>
                  <a:tcPr/>
                </a:tc>
                <a:tc>
                  <a:txBody>
                    <a:bodyPr/>
                    <a:lstStyle/>
                    <a:p>
                      <a:r>
                        <a:rPr lang="en-US" sz="1600" dirty="0">
                          <a:solidFill>
                            <a:schemeClr val="bg2"/>
                          </a:solidFill>
                          <a:latin typeface="Gaegu" panose="020B0604020202020204" charset="0"/>
                          <a:ea typeface="Gaegu" panose="020B0604020202020204" charset="0"/>
                        </a:rPr>
                        <a:t>1</a:t>
                      </a:r>
                    </a:p>
                  </a:txBody>
                  <a:tcPr/>
                </a:tc>
                <a:tc>
                  <a:txBody>
                    <a:bodyPr/>
                    <a:lstStyle/>
                    <a:p>
                      <a:r>
                        <a:rPr lang="en-US" sz="1600" dirty="0">
                          <a:solidFill>
                            <a:schemeClr val="bg2"/>
                          </a:solidFill>
                          <a:latin typeface="Gaegu" panose="020B0604020202020204" charset="0"/>
                          <a:ea typeface="Gaegu" panose="020B0604020202020204" charset="0"/>
                        </a:rPr>
                        <a:t>4</a:t>
                      </a:r>
                    </a:p>
                  </a:txBody>
                  <a:tcPr/>
                </a:tc>
                <a:extLst>
                  <a:ext uri="{0D108BD9-81ED-4DB2-BD59-A6C34878D82A}">
                    <a16:rowId xmlns:a16="http://schemas.microsoft.com/office/drawing/2014/main" val="3385799606"/>
                  </a:ext>
                </a:extLst>
              </a:tr>
            </a:tbl>
          </a:graphicData>
        </a:graphic>
      </p:graphicFrame>
      <p:graphicFrame>
        <p:nvGraphicFramePr>
          <p:cNvPr id="22" name="Table 2">
            <a:extLst>
              <a:ext uri="{FF2B5EF4-FFF2-40B4-BE49-F238E27FC236}">
                <a16:creationId xmlns:a16="http://schemas.microsoft.com/office/drawing/2014/main" id="{1D926B76-395F-42B0-95DE-7C2FF1CA156F}"/>
              </a:ext>
            </a:extLst>
          </p:cNvPr>
          <p:cNvGraphicFramePr>
            <a:graphicFrameLocks noGrp="1"/>
          </p:cNvGraphicFramePr>
          <p:nvPr>
            <p:extLst>
              <p:ext uri="{D42A27DB-BD31-4B8C-83A1-F6EECF244321}">
                <p14:modId xmlns:p14="http://schemas.microsoft.com/office/powerpoint/2010/main" val="2549909278"/>
              </p:ext>
            </p:extLst>
          </p:nvPr>
        </p:nvGraphicFramePr>
        <p:xfrm>
          <a:off x="1589861" y="3058519"/>
          <a:ext cx="6096000" cy="370840"/>
        </p:xfrm>
        <a:graphic>
          <a:graphicData uri="http://schemas.openxmlformats.org/drawingml/2006/table">
            <a:tbl>
              <a:tblPr firstRow="1" bandRow="1">
                <a:tableStyleId>{2D5ABB26-0587-4C30-8999-92F81FD0307C}</a:tableStyleId>
              </a:tblPr>
              <a:tblGrid>
                <a:gridCol w="508000">
                  <a:extLst>
                    <a:ext uri="{9D8B030D-6E8A-4147-A177-3AD203B41FA5}">
                      <a16:colId xmlns:a16="http://schemas.microsoft.com/office/drawing/2014/main" val="3567102142"/>
                    </a:ext>
                  </a:extLst>
                </a:gridCol>
                <a:gridCol w="508000">
                  <a:extLst>
                    <a:ext uri="{9D8B030D-6E8A-4147-A177-3AD203B41FA5}">
                      <a16:colId xmlns:a16="http://schemas.microsoft.com/office/drawing/2014/main" val="3183445463"/>
                    </a:ext>
                  </a:extLst>
                </a:gridCol>
                <a:gridCol w="508000">
                  <a:extLst>
                    <a:ext uri="{9D8B030D-6E8A-4147-A177-3AD203B41FA5}">
                      <a16:colId xmlns:a16="http://schemas.microsoft.com/office/drawing/2014/main" val="504719060"/>
                    </a:ext>
                  </a:extLst>
                </a:gridCol>
                <a:gridCol w="508000">
                  <a:extLst>
                    <a:ext uri="{9D8B030D-6E8A-4147-A177-3AD203B41FA5}">
                      <a16:colId xmlns:a16="http://schemas.microsoft.com/office/drawing/2014/main" val="3158478362"/>
                    </a:ext>
                  </a:extLst>
                </a:gridCol>
                <a:gridCol w="508000">
                  <a:extLst>
                    <a:ext uri="{9D8B030D-6E8A-4147-A177-3AD203B41FA5}">
                      <a16:colId xmlns:a16="http://schemas.microsoft.com/office/drawing/2014/main" val="1299699151"/>
                    </a:ext>
                  </a:extLst>
                </a:gridCol>
                <a:gridCol w="508000">
                  <a:extLst>
                    <a:ext uri="{9D8B030D-6E8A-4147-A177-3AD203B41FA5}">
                      <a16:colId xmlns:a16="http://schemas.microsoft.com/office/drawing/2014/main" val="4199926325"/>
                    </a:ext>
                  </a:extLst>
                </a:gridCol>
                <a:gridCol w="508000">
                  <a:extLst>
                    <a:ext uri="{9D8B030D-6E8A-4147-A177-3AD203B41FA5}">
                      <a16:colId xmlns:a16="http://schemas.microsoft.com/office/drawing/2014/main" val="1843006942"/>
                    </a:ext>
                  </a:extLst>
                </a:gridCol>
                <a:gridCol w="508000">
                  <a:extLst>
                    <a:ext uri="{9D8B030D-6E8A-4147-A177-3AD203B41FA5}">
                      <a16:colId xmlns:a16="http://schemas.microsoft.com/office/drawing/2014/main" val="4075964931"/>
                    </a:ext>
                  </a:extLst>
                </a:gridCol>
                <a:gridCol w="508000">
                  <a:extLst>
                    <a:ext uri="{9D8B030D-6E8A-4147-A177-3AD203B41FA5}">
                      <a16:colId xmlns:a16="http://schemas.microsoft.com/office/drawing/2014/main" val="257472329"/>
                    </a:ext>
                  </a:extLst>
                </a:gridCol>
                <a:gridCol w="508000">
                  <a:extLst>
                    <a:ext uri="{9D8B030D-6E8A-4147-A177-3AD203B41FA5}">
                      <a16:colId xmlns:a16="http://schemas.microsoft.com/office/drawing/2014/main" val="413541080"/>
                    </a:ext>
                  </a:extLst>
                </a:gridCol>
                <a:gridCol w="508000">
                  <a:extLst>
                    <a:ext uri="{9D8B030D-6E8A-4147-A177-3AD203B41FA5}">
                      <a16:colId xmlns:a16="http://schemas.microsoft.com/office/drawing/2014/main" val="2156057971"/>
                    </a:ext>
                  </a:extLst>
                </a:gridCol>
                <a:gridCol w="508000">
                  <a:extLst>
                    <a:ext uri="{9D8B030D-6E8A-4147-A177-3AD203B41FA5}">
                      <a16:colId xmlns:a16="http://schemas.microsoft.com/office/drawing/2014/main" val="542868522"/>
                    </a:ext>
                  </a:extLst>
                </a:gridCol>
              </a:tblGrid>
              <a:tr h="370840">
                <a:tc>
                  <a:txBody>
                    <a:bodyPr/>
                    <a:lstStyle/>
                    <a:p>
                      <a:pPr algn="ctr"/>
                      <a:r>
                        <a:rPr lang="en-US" sz="1600" dirty="0">
                          <a:solidFill>
                            <a:schemeClr val="bg2"/>
                          </a:solidFill>
                          <a:latin typeface="Gaegu" panose="020B0604020202020204" charset="0"/>
                          <a:ea typeface="Gaegu" panose="020B0604020202020204" charset="0"/>
                        </a:rPr>
                        <a:t>1</a:t>
                      </a:r>
                    </a:p>
                  </a:txBody>
                  <a:tcPr/>
                </a:tc>
                <a:tc>
                  <a:txBody>
                    <a:bodyPr/>
                    <a:lstStyle/>
                    <a:p>
                      <a:pPr algn="ctr"/>
                      <a:r>
                        <a:rPr lang="en-US" sz="1600" dirty="0">
                          <a:solidFill>
                            <a:schemeClr val="bg2"/>
                          </a:solidFill>
                          <a:latin typeface="Gaegu" panose="020B0604020202020204" charset="0"/>
                          <a:ea typeface="Gaegu" panose="020B0604020202020204" charset="0"/>
                        </a:rPr>
                        <a:t>2</a:t>
                      </a:r>
                    </a:p>
                  </a:txBody>
                  <a:tcPr/>
                </a:tc>
                <a:tc>
                  <a:txBody>
                    <a:bodyPr/>
                    <a:lstStyle/>
                    <a:p>
                      <a:pPr algn="ctr"/>
                      <a:r>
                        <a:rPr lang="en-US" sz="1600" dirty="0">
                          <a:solidFill>
                            <a:schemeClr val="bg2"/>
                          </a:solidFill>
                          <a:latin typeface="Gaegu" panose="020B0604020202020204" charset="0"/>
                          <a:ea typeface="Gaegu" panose="020B0604020202020204" charset="0"/>
                        </a:rPr>
                        <a:t>3</a:t>
                      </a:r>
                    </a:p>
                  </a:txBody>
                  <a:tcPr/>
                </a:tc>
                <a:tc>
                  <a:txBody>
                    <a:bodyPr/>
                    <a:lstStyle/>
                    <a:p>
                      <a:pPr algn="ctr"/>
                      <a:r>
                        <a:rPr lang="en-US" sz="1600" dirty="0">
                          <a:solidFill>
                            <a:schemeClr val="bg2"/>
                          </a:solidFill>
                          <a:latin typeface="Gaegu" panose="020B0604020202020204" charset="0"/>
                          <a:ea typeface="Gaegu" panose="020B0604020202020204" charset="0"/>
                        </a:rPr>
                        <a:t>4</a:t>
                      </a:r>
                    </a:p>
                  </a:txBody>
                  <a:tcPr/>
                </a:tc>
                <a:tc>
                  <a:txBody>
                    <a:bodyPr/>
                    <a:lstStyle/>
                    <a:p>
                      <a:pPr algn="ctr"/>
                      <a:r>
                        <a:rPr lang="en-US" sz="1600" dirty="0">
                          <a:solidFill>
                            <a:schemeClr val="bg2"/>
                          </a:solidFill>
                          <a:latin typeface="Gaegu" panose="020B0604020202020204" charset="0"/>
                          <a:ea typeface="Gaegu" panose="020B0604020202020204" charset="0"/>
                        </a:rPr>
                        <a:t>5</a:t>
                      </a:r>
                    </a:p>
                  </a:txBody>
                  <a:tcPr/>
                </a:tc>
                <a:tc>
                  <a:txBody>
                    <a:bodyPr/>
                    <a:lstStyle/>
                    <a:p>
                      <a:pPr algn="ctr"/>
                      <a:r>
                        <a:rPr lang="en-US" sz="1600" dirty="0">
                          <a:solidFill>
                            <a:schemeClr val="bg2"/>
                          </a:solidFill>
                          <a:latin typeface="Gaegu" panose="020B0604020202020204" charset="0"/>
                          <a:ea typeface="Gaegu" panose="020B0604020202020204" charset="0"/>
                        </a:rPr>
                        <a:t>6</a:t>
                      </a:r>
                    </a:p>
                  </a:txBody>
                  <a:tcPr/>
                </a:tc>
                <a:tc>
                  <a:txBody>
                    <a:bodyPr/>
                    <a:lstStyle/>
                    <a:p>
                      <a:pPr algn="ctr"/>
                      <a:r>
                        <a:rPr lang="en-US" sz="1600" dirty="0">
                          <a:solidFill>
                            <a:schemeClr val="bg2"/>
                          </a:solidFill>
                          <a:latin typeface="Gaegu" panose="020B0604020202020204" charset="0"/>
                          <a:ea typeface="Gaegu" panose="020B0604020202020204" charset="0"/>
                        </a:rPr>
                        <a:t>7</a:t>
                      </a:r>
                    </a:p>
                  </a:txBody>
                  <a:tcPr/>
                </a:tc>
                <a:tc>
                  <a:txBody>
                    <a:bodyPr/>
                    <a:lstStyle/>
                    <a:p>
                      <a:pPr algn="ctr"/>
                      <a:r>
                        <a:rPr lang="en-US" sz="1600" dirty="0">
                          <a:solidFill>
                            <a:schemeClr val="bg2"/>
                          </a:solidFill>
                          <a:latin typeface="Gaegu" panose="020B0604020202020204" charset="0"/>
                          <a:ea typeface="Gaegu" panose="020B0604020202020204" charset="0"/>
                        </a:rPr>
                        <a:t>8</a:t>
                      </a:r>
                    </a:p>
                  </a:txBody>
                  <a:tcPr/>
                </a:tc>
                <a:tc>
                  <a:txBody>
                    <a:bodyPr/>
                    <a:lstStyle/>
                    <a:p>
                      <a:pPr algn="ctr"/>
                      <a:r>
                        <a:rPr lang="en-US" sz="1600" dirty="0">
                          <a:solidFill>
                            <a:schemeClr val="bg2"/>
                          </a:solidFill>
                          <a:latin typeface="Gaegu" panose="020B0604020202020204" charset="0"/>
                          <a:ea typeface="Gaegu" panose="020B0604020202020204" charset="0"/>
                        </a:rPr>
                        <a:t>9</a:t>
                      </a:r>
                    </a:p>
                  </a:txBody>
                  <a:tcPr/>
                </a:tc>
                <a:tc>
                  <a:txBody>
                    <a:bodyPr/>
                    <a:lstStyle/>
                    <a:p>
                      <a:pPr algn="ctr"/>
                      <a:r>
                        <a:rPr lang="en-US" sz="1600" dirty="0">
                          <a:solidFill>
                            <a:schemeClr val="bg2"/>
                          </a:solidFill>
                          <a:latin typeface="Gaegu" panose="020B0604020202020204" charset="0"/>
                          <a:ea typeface="Gaegu" panose="020B0604020202020204" charset="0"/>
                        </a:rPr>
                        <a:t>10</a:t>
                      </a:r>
                    </a:p>
                  </a:txBody>
                  <a:tcPr/>
                </a:tc>
                <a:tc>
                  <a:txBody>
                    <a:bodyPr/>
                    <a:lstStyle/>
                    <a:p>
                      <a:pPr algn="ctr"/>
                      <a:r>
                        <a:rPr lang="en-US" sz="1600" dirty="0">
                          <a:solidFill>
                            <a:schemeClr val="bg2"/>
                          </a:solidFill>
                          <a:latin typeface="Gaegu" panose="020B0604020202020204" charset="0"/>
                          <a:ea typeface="Gaegu" panose="020B0604020202020204" charset="0"/>
                        </a:rPr>
                        <a:t>11</a:t>
                      </a:r>
                    </a:p>
                  </a:txBody>
                  <a:tcPr/>
                </a:tc>
                <a:tc>
                  <a:txBody>
                    <a:bodyPr/>
                    <a:lstStyle/>
                    <a:p>
                      <a:pPr algn="ctr"/>
                      <a:r>
                        <a:rPr lang="en-US" sz="1600" dirty="0">
                          <a:solidFill>
                            <a:schemeClr val="bg2"/>
                          </a:solidFill>
                          <a:latin typeface="Gaegu" panose="020B0604020202020204" charset="0"/>
                          <a:ea typeface="Gaegu" panose="020B0604020202020204" charset="0"/>
                        </a:rPr>
                        <a:t>12</a:t>
                      </a:r>
                    </a:p>
                  </a:txBody>
                  <a:tcPr/>
                </a:tc>
                <a:extLst>
                  <a:ext uri="{0D108BD9-81ED-4DB2-BD59-A6C34878D82A}">
                    <a16:rowId xmlns:a16="http://schemas.microsoft.com/office/drawing/2014/main" val="3385799606"/>
                  </a:ext>
                </a:extLst>
              </a:tr>
            </a:tbl>
          </a:graphicData>
        </a:graphic>
      </p:graphicFrame>
      <p:sp>
        <p:nvSpPr>
          <p:cNvPr id="3" name="Left Brace 2">
            <a:extLst>
              <a:ext uri="{FF2B5EF4-FFF2-40B4-BE49-F238E27FC236}">
                <a16:creationId xmlns:a16="http://schemas.microsoft.com/office/drawing/2014/main" id="{941F1D32-1CDF-490C-8798-A6AC9F2A8E74}"/>
              </a:ext>
            </a:extLst>
          </p:cNvPr>
          <p:cNvSpPr/>
          <p:nvPr/>
        </p:nvSpPr>
        <p:spPr>
          <a:xfrm rot="16200000">
            <a:off x="2215317" y="3229379"/>
            <a:ext cx="168360" cy="14192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66584C8C-1501-4720-87BF-9476289CC5A6}"/>
              </a:ext>
            </a:extLst>
          </p:cNvPr>
          <p:cNvSpPr/>
          <p:nvPr/>
        </p:nvSpPr>
        <p:spPr>
          <a:xfrm rot="16200000">
            <a:off x="3532580" y="3483557"/>
            <a:ext cx="168360" cy="9109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26FBCC6D-213D-4186-AD4F-6FE1FB0C5132}"/>
              </a:ext>
            </a:extLst>
          </p:cNvPr>
          <p:cNvSpPr/>
          <p:nvPr/>
        </p:nvSpPr>
        <p:spPr>
          <a:xfrm rot="16200000">
            <a:off x="4809249" y="3235319"/>
            <a:ext cx="165274" cy="140430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7D2691E7-1A3E-4155-9A14-1D2C9A5F4B89}"/>
              </a:ext>
            </a:extLst>
          </p:cNvPr>
          <p:cNvSpPr/>
          <p:nvPr/>
        </p:nvSpPr>
        <p:spPr>
          <a:xfrm rot="16200000">
            <a:off x="6060595" y="3505793"/>
            <a:ext cx="212834" cy="9109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9" name="Left Brace 28">
            <a:extLst>
              <a:ext uri="{FF2B5EF4-FFF2-40B4-BE49-F238E27FC236}">
                <a16:creationId xmlns:a16="http://schemas.microsoft.com/office/drawing/2014/main" id="{6E86E46D-82C2-40BB-B1C7-562DE843155E}"/>
              </a:ext>
            </a:extLst>
          </p:cNvPr>
          <p:cNvSpPr/>
          <p:nvPr/>
        </p:nvSpPr>
        <p:spPr>
          <a:xfrm rot="16200000">
            <a:off x="7121120" y="3473698"/>
            <a:ext cx="165274" cy="9275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72E37AEC-E25D-4BCD-BFE7-EA6B435B0053}"/>
              </a:ext>
            </a:extLst>
          </p:cNvPr>
          <p:cNvSpPr txBox="1"/>
          <p:nvPr/>
        </p:nvSpPr>
        <p:spPr>
          <a:xfrm>
            <a:off x="1831360" y="4058850"/>
            <a:ext cx="971906" cy="338554"/>
          </a:xfrm>
          <a:prstGeom prst="rect">
            <a:avLst/>
          </a:prstGeom>
          <a:noFill/>
        </p:spPr>
        <p:txBody>
          <a:bodyPr wrap="square" rtlCol="0">
            <a:spAutoFit/>
          </a:bodyPr>
          <a:lstStyle/>
          <a:p>
            <a:r>
              <a:rPr lang="en-US" sz="1600" dirty="0" err="1">
                <a:solidFill>
                  <a:schemeClr val="bg2"/>
                </a:solidFill>
                <a:latin typeface="Gaegu" panose="020B0604020202020204" charset="0"/>
                <a:ea typeface="Gaegu" panose="020B0604020202020204" charset="0"/>
              </a:rPr>
              <a:t>Đỉnh</a:t>
            </a:r>
            <a:r>
              <a:rPr lang="en-US" sz="1600" dirty="0">
                <a:solidFill>
                  <a:schemeClr val="bg2"/>
                </a:solidFill>
                <a:latin typeface="Gaegu" panose="020B0604020202020204" charset="0"/>
                <a:ea typeface="Gaegu" panose="020B0604020202020204" charset="0"/>
              </a:rPr>
              <a:t> 1</a:t>
            </a:r>
          </a:p>
        </p:txBody>
      </p:sp>
      <p:sp>
        <p:nvSpPr>
          <p:cNvPr id="32" name="TextBox 31">
            <a:extLst>
              <a:ext uri="{FF2B5EF4-FFF2-40B4-BE49-F238E27FC236}">
                <a16:creationId xmlns:a16="http://schemas.microsoft.com/office/drawing/2014/main" id="{DE3D2E6B-ABE5-46FD-8CE6-B4AC563C158C}"/>
              </a:ext>
            </a:extLst>
          </p:cNvPr>
          <p:cNvSpPr txBox="1"/>
          <p:nvPr/>
        </p:nvSpPr>
        <p:spPr>
          <a:xfrm>
            <a:off x="3161303" y="4082976"/>
            <a:ext cx="971906" cy="338554"/>
          </a:xfrm>
          <a:prstGeom prst="rect">
            <a:avLst/>
          </a:prstGeom>
          <a:noFill/>
        </p:spPr>
        <p:txBody>
          <a:bodyPr wrap="square" rtlCol="0">
            <a:spAutoFit/>
          </a:bodyPr>
          <a:lstStyle/>
          <a:p>
            <a:r>
              <a:rPr lang="en-US" sz="1600" dirty="0" err="1">
                <a:solidFill>
                  <a:schemeClr val="bg2"/>
                </a:solidFill>
                <a:latin typeface="Gaegu" panose="020B0604020202020204" charset="0"/>
                <a:ea typeface="Gaegu" panose="020B0604020202020204" charset="0"/>
              </a:rPr>
              <a:t>Đỉnh</a:t>
            </a:r>
            <a:r>
              <a:rPr lang="en-US" sz="1600" dirty="0">
                <a:solidFill>
                  <a:schemeClr val="bg2"/>
                </a:solidFill>
                <a:latin typeface="Gaegu" panose="020B0604020202020204" charset="0"/>
                <a:ea typeface="Gaegu" panose="020B0604020202020204" charset="0"/>
              </a:rPr>
              <a:t> 2</a:t>
            </a:r>
          </a:p>
        </p:txBody>
      </p:sp>
      <p:sp>
        <p:nvSpPr>
          <p:cNvPr id="33" name="TextBox 32">
            <a:extLst>
              <a:ext uri="{FF2B5EF4-FFF2-40B4-BE49-F238E27FC236}">
                <a16:creationId xmlns:a16="http://schemas.microsoft.com/office/drawing/2014/main" id="{3067F703-179E-473A-BC55-5BC50EA6A4D4}"/>
              </a:ext>
            </a:extLst>
          </p:cNvPr>
          <p:cNvSpPr txBox="1"/>
          <p:nvPr/>
        </p:nvSpPr>
        <p:spPr>
          <a:xfrm>
            <a:off x="4491246" y="4026930"/>
            <a:ext cx="971906" cy="338554"/>
          </a:xfrm>
          <a:prstGeom prst="rect">
            <a:avLst/>
          </a:prstGeom>
          <a:noFill/>
        </p:spPr>
        <p:txBody>
          <a:bodyPr wrap="square" rtlCol="0">
            <a:spAutoFit/>
          </a:bodyPr>
          <a:lstStyle/>
          <a:p>
            <a:r>
              <a:rPr lang="en-US" sz="1600" dirty="0" err="1">
                <a:solidFill>
                  <a:schemeClr val="bg2"/>
                </a:solidFill>
                <a:latin typeface="Gaegu" panose="020B0604020202020204" charset="0"/>
                <a:ea typeface="Gaegu" panose="020B0604020202020204" charset="0"/>
              </a:rPr>
              <a:t>Đỉnh</a:t>
            </a:r>
            <a:r>
              <a:rPr lang="en-US" sz="1600" dirty="0">
                <a:solidFill>
                  <a:schemeClr val="bg2"/>
                </a:solidFill>
                <a:latin typeface="Gaegu" panose="020B0604020202020204" charset="0"/>
                <a:ea typeface="Gaegu" panose="020B0604020202020204" charset="0"/>
              </a:rPr>
              <a:t> 3</a:t>
            </a:r>
          </a:p>
        </p:txBody>
      </p:sp>
      <p:sp>
        <p:nvSpPr>
          <p:cNvPr id="34" name="TextBox 33">
            <a:extLst>
              <a:ext uri="{FF2B5EF4-FFF2-40B4-BE49-F238E27FC236}">
                <a16:creationId xmlns:a16="http://schemas.microsoft.com/office/drawing/2014/main" id="{F6976428-202F-4411-A245-3A3B5A4ED62C}"/>
              </a:ext>
            </a:extLst>
          </p:cNvPr>
          <p:cNvSpPr txBox="1"/>
          <p:nvPr/>
        </p:nvSpPr>
        <p:spPr>
          <a:xfrm>
            <a:off x="5791448" y="4058850"/>
            <a:ext cx="971906" cy="338554"/>
          </a:xfrm>
          <a:prstGeom prst="rect">
            <a:avLst/>
          </a:prstGeom>
          <a:noFill/>
        </p:spPr>
        <p:txBody>
          <a:bodyPr wrap="square" rtlCol="0">
            <a:spAutoFit/>
          </a:bodyPr>
          <a:lstStyle/>
          <a:p>
            <a:r>
              <a:rPr lang="en-US" sz="1600" dirty="0" err="1">
                <a:solidFill>
                  <a:schemeClr val="bg2"/>
                </a:solidFill>
                <a:latin typeface="Gaegu" panose="020B0604020202020204" charset="0"/>
                <a:ea typeface="Gaegu" panose="020B0604020202020204" charset="0"/>
              </a:rPr>
              <a:t>Đỉnh</a:t>
            </a:r>
            <a:r>
              <a:rPr lang="en-US" sz="1600" dirty="0">
                <a:solidFill>
                  <a:schemeClr val="bg2"/>
                </a:solidFill>
                <a:latin typeface="Gaegu" panose="020B0604020202020204" charset="0"/>
                <a:ea typeface="Gaegu" panose="020B0604020202020204" charset="0"/>
              </a:rPr>
              <a:t> 4</a:t>
            </a:r>
          </a:p>
        </p:txBody>
      </p:sp>
      <p:sp>
        <p:nvSpPr>
          <p:cNvPr id="35" name="TextBox 34">
            <a:extLst>
              <a:ext uri="{FF2B5EF4-FFF2-40B4-BE49-F238E27FC236}">
                <a16:creationId xmlns:a16="http://schemas.microsoft.com/office/drawing/2014/main" id="{66041987-C728-4B51-BC9C-7B46DAC635CD}"/>
              </a:ext>
            </a:extLst>
          </p:cNvPr>
          <p:cNvSpPr txBox="1"/>
          <p:nvPr/>
        </p:nvSpPr>
        <p:spPr>
          <a:xfrm>
            <a:off x="6867595" y="4049713"/>
            <a:ext cx="971906" cy="338554"/>
          </a:xfrm>
          <a:prstGeom prst="rect">
            <a:avLst/>
          </a:prstGeom>
          <a:noFill/>
        </p:spPr>
        <p:txBody>
          <a:bodyPr wrap="square" rtlCol="0">
            <a:spAutoFit/>
          </a:bodyPr>
          <a:lstStyle/>
          <a:p>
            <a:r>
              <a:rPr lang="en-US" sz="1600" dirty="0" err="1">
                <a:solidFill>
                  <a:schemeClr val="bg2"/>
                </a:solidFill>
                <a:latin typeface="Gaegu" panose="020B0604020202020204" charset="0"/>
                <a:ea typeface="Gaegu" panose="020B0604020202020204" charset="0"/>
              </a:rPr>
              <a:t>Đỉnh</a:t>
            </a:r>
            <a:r>
              <a:rPr lang="en-US" sz="1600" dirty="0">
                <a:solidFill>
                  <a:schemeClr val="bg2"/>
                </a:solidFill>
                <a:latin typeface="Gaegu" panose="020B0604020202020204" charset="0"/>
                <a:ea typeface="Gaegu" panose="020B0604020202020204" charset="0"/>
              </a:rPr>
              <a:t> 5</a:t>
            </a:r>
          </a:p>
        </p:txBody>
      </p:sp>
    </p:spTree>
    <p:extLst>
      <p:ext uri="{BB962C8B-B14F-4D97-AF65-F5344CB8AC3E}">
        <p14:creationId xmlns:p14="http://schemas.microsoft.com/office/powerpoint/2010/main" val="150480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6" grpId="0" animBg="1"/>
      <p:bldP spid="42" grpId="0" animBg="1"/>
      <p:bldP spid="3" grpId="0" animBg="1"/>
      <p:bldP spid="25" grpId="0" animBg="1"/>
      <p:bldP spid="26" grpId="0" animBg="1"/>
      <p:bldP spid="28" grpId="0" animBg="1"/>
      <p:bldP spid="29" grpId="0" animBg="1"/>
      <p:bldP spid="30" grpId="0"/>
      <p:bldP spid="32" grpId="0"/>
      <p:bldP spid="33" grpId="0"/>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44"/>
          <p:cNvSpPr txBox="1">
            <a:spLocks noGrp="1"/>
          </p:cNvSpPr>
          <p:nvPr>
            <p:ph type="title"/>
          </p:nvPr>
        </p:nvSpPr>
        <p:spPr>
          <a:xfrm>
            <a:off x="628050" y="1611295"/>
            <a:ext cx="4045200" cy="20496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2"/>
                </a:solidFill>
              </a:rPr>
              <a:t>Giải thuật </a:t>
            </a:r>
            <a:r>
              <a:rPr lang="en" dirty="0">
                <a:solidFill>
                  <a:schemeClr val="accent1"/>
                </a:solidFill>
              </a:rPr>
              <a:t>tìm kiếm </a:t>
            </a:r>
            <a:r>
              <a:rPr lang="en" dirty="0"/>
              <a:t>theo </a:t>
            </a:r>
            <a:r>
              <a:rPr lang="en" dirty="0">
                <a:solidFill>
                  <a:srgbClr val="92D050"/>
                </a:solidFill>
              </a:rPr>
              <a:t>chiều sâu</a:t>
            </a:r>
            <a:endParaRPr dirty="0">
              <a:solidFill>
                <a:srgbClr val="92D050"/>
              </a:solidFill>
            </a:endParaRPr>
          </a:p>
        </p:txBody>
      </p:sp>
      <p:sp>
        <p:nvSpPr>
          <p:cNvPr id="910" name="Google Shape;910;p44"/>
          <p:cNvSpPr txBox="1">
            <a:spLocks noGrp="1"/>
          </p:cNvSpPr>
          <p:nvPr>
            <p:ph type="subTitle" idx="1"/>
          </p:nvPr>
        </p:nvSpPr>
        <p:spPr>
          <a:xfrm>
            <a:off x="1228286" y="3478428"/>
            <a:ext cx="27945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4800" b="1" dirty="0">
                <a:latin typeface="Gaegu" panose="020B0604020202020204" charset="0"/>
                <a:ea typeface="Gaegu" panose="020B0604020202020204" charset="0"/>
              </a:rPr>
              <a:t>(DFS)</a:t>
            </a:r>
            <a:endParaRPr sz="4800" b="1" dirty="0">
              <a:latin typeface="Gaegu" panose="020B0604020202020204" charset="0"/>
              <a:ea typeface="Gaegu" panose="020B0604020202020204" charset="0"/>
            </a:endParaRPr>
          </a:p>
        </p:txBody>
      </p:sp>
      <p:sp>
        <p:nvSpPr>
          <p:cNvPr id="911" name="Google Shape;911;p44"/>
          <p:cNvSpPr txBox="1">
            <a:spLocks noGrp="1"/>
          </p:cNvSpPr>
          <p:nvPr>
            <p:ph type="title" idx="2"/>
          </p:nvPr>
        </p:nvSpPr>
        <p:spPr>
          <a:xfrm>
            <a:off x="472975" y="901155"/>
            <a:ext cx="4045200" cy="437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3">
                    <a:lumMod val="75000"/>
                  </a:schemeClr>
                </a:solidFill>
              </a:rPr>
              <a:t>02</a:t>
            </a:r>
            <a:endParaRPr dirty="0">
              <a:solidFill>
                <a:schemeClr val="accent3">
                  <a:lumMod val="75000"/>
                </a:schemeClr>
              </a:solidFill>
            </a:endParaRPr>
          </a:p>
        </p:txBody>
      </p:sp>
      <p:grpSp>
        <p:nvGrpSpPr>
          <p:cNvPr id="912" name="Google Shape;912;p44"/>
          <p:cNvGrpSpPr/>
          <p:nvPr/>
        </p:nvGrpSpPr>
        <p:grpSpPr>
          <a:xfrm>
            <a:off x="4562925" y="700575"/>
            <a:ext cx="3611050" cy="3721000"/>
            <a:chOff x="4562925" y="700575"/>
            <a:chExt cx="3611050" cy="3721000"/>
          </a:xfrm>
        </p:grpSpPr>
        <p:sp>
          <p:nvSpPr>
            <p:cNvPr id="913" name="Google Shape;913;p44"/>
            <p:cNvSpPr/>
            <p:nvPr/>
          </p:nvSpPr>
          <p:spPr>
            <a:xfrm rot="5400000">
              <a:off x="6248171" y="2442428"/>
              <a:ext cx="3660757" cy="190851"/>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4574500" y="700575"/>
              <a:ext cx="3567313" cy="216525"/>
            </a:xfrm>
            <a:custGeom>
              <a:avLst/>
              <a:gdLst/>
              <a:ahLst/>
              <a:cxnLst/>
              <a:rect l="l" t="t" r="r" b="b"/>
              <a:pathLst>
                <a:path w="125114" h="8661" extrusionOk="0">
                  <a:moveTo>
                    <a:pt x="124978" y="3901"/>
                  </a:moveTo>
                  <a:cubicBezTo>
                    <a:pt x="124974" y="3940"/>
                    <a:pt x="124971" y="3977"/>
                    <a:pt x="124971" y="4005"/>
                  </a:cubicBezTo>
                  <a:cubicBezTo>
                    <a:pt x="124971" y="4005"/>
                    <a:pt x="124994" y="3936"/>
                    <a:pt x="124978" y="3901"/>
                  </a:cubicBezTo>
                  <a:close/>
                  <a:moveTo>
                    <a:pt x="85810" y="1"/>
                  </a:moveTo>
                  <a:cubicBezTo>
                    <a:pt x="80961" y="1"/>
                    <a:pt x="74941" y="1342"/>
                    <a:pt x="68221" y="1723"/>
                  </a:cubicBezTo>
                  <a:cubicBezTo>
                    <a:pt x="65897" y="1828"/>
                    <a:pt x="64656" y="1866"/>
                    <a:pt x="63982" y="1866"/>
                  </a:cubicBezTo>
                  <a:cubicBezTo>
                    <a:pt x="62470" y="1866"/>
                    <a:pt x="63801" y="1676"/>
                    <a:pt x="62143" y="1637"/>
                  </a:cubicBezTo>
                  <a:cubicBezTo>
                    <a:pt x="61487" y="1637"/>
                    <a:pt x="51786" y="1266"/>
                    <a:pt x="49646" y="1209"/>
                  </a:cubicBezTo>
                  <a:cubicBezTo>
                    <a:pt x="44621" y="1172"/>
                    <a:pt x="40533" y="1124"/>
                    <a:pt x="36976" y="1124"/>
                  </a:cubicBezTo>
                  <a:cubicBezTo>
                    <a:pt x="34978" y="1124"/>
                    <a:pt x="33148" y="1139"/>
                    <a:pt x="31414" y="1180"/>
                  </a:cubicBezTo>
                  <a:cubicBezTo>
                    <a:pt x="29114" y="1241"/>
                    <a:pt x="27356" y="1301"/>
                    <a:pt x="26473" y="1301"/>
                  </a:cubicBezTo>
                  <a:cubicBezTo>
                    <a:pt x="26108" y="1301"/>
                    <a:pt x="25892" y="1291"/>
                    <a:pt x="25850" y="1266"/>
                  </a:cubicBezTo>
                  <a:cubicBezTo>
                    <a:pt x="25824" y="1236"/>
                    <a:pt x="25784" y="1223"/>
                    <a:pt x="25733" y="1223"/>
                  </a:cubicBezTo>
                  <a:cubicBezTo>
                    <a:pt x="25488" y="1223"/>
                    <a:pt x="25005" y="1517"/>
                    <a:pt x="24770" y="1517"/>
                  </a:cubicBezTo>
                  <a:cubicBezTo>
                    <a:pt x="24733" y="1517"/>
                    <a:pt x="24703" y="1510"/>
                    <a:pt x="24681" y="1494"/>
                  </a:cubicBezTo>
                  <a:cubicBezTo>
                    <a:pt x="23863" y="1578"/>
                    <a:pt x="22928" y="1608"/>
                    <a:pt x="21924" y="1608"/>
                  </a:cubicBezTo>
                  <a:cubicBezTo>
                    <a:pt x="19394" y="1608"/>
                    <a:pt x="16430" y="1418"/>
                    <a:pt x="13840" y="1418"/>
                  </a:cubicBezTo>
                  <a:cubicBezTo>
                    <a:pt x="12542" y="1418"/>
                    <a:pt x="11338" y="1465"/>
                    <a:pt x="10329" y="1608"/>
                  </a:cubicBezTo>
                  <a:cubicBezTo>
                    <a:pt x="8758" y="1829"/>
                    <a:pt x="5352" y="2493"/>
                    <a:pt x="3866" y="2493"/>
                  </a:cubicBezTo>
                  <a:cubicBezTo>
                    <a:pt x="3624" y="2493"/>
                    <a:pt x="3434" y="2476"/>
                    <a:pt x="3310" y="2436"/>
                  </a:cubicBezTo>
                  <a:cubicBezTo>
                    <a:pt x="3139" y="2407"/>
                    <a:pt x="2996" y="2350"/>
                    <a:pt x="2882" y="2322"/>
                  </a:cubicBezTo>
                  <a:cubicBezTo>
                    <a:pt x="2796" y="2322"/>
                    <a:pt x="2768" y="2322"/>
                    <a:pt x="2711" y="2293"/>
                  </a:cubicBezTo>
                  <a:lnTo>
                    <a:pt x="2597" y="2293"/>
                  </a:lnTo>
                  <a:cubicBezTo>
                    <a:pt x="2511" y="2293"/>
                    <a:pt x="2454" y="2293"/>
                    <a:pt x="2368" y="2322"/>
                  </a:cubicBezTo>
                  <a:lnTo>
                    <a:pt x="2340" y="2322"/>
                  </a:lnTo>
                  <a:cubicBezTo>
                    <a:pt x="2235" y="2139"/>
                    <a:pt x="2036" y="2004"/>
                    <a:pt x="1741" y="2004"/>
                  </a:cubicBezTo>
                  <a:cubicBezTo>
                    <a:pt x="1713" y="2004"/>
                    <a:pt x="1684" y="2005"/>
                    <a:pt x="1655" y="2008"/>
                  </a:cubicBezTo>
                  <a:cubicBezTo>
                    <a:pt x="1598" y="2008"/>
                    <a:pt x="1484" y="2036"/>
                    <a:pt x="1370" y="2065"/>
                  </a:cubicBezTo>
                  <a:cubicBezTo>
                    <a:pt x="1284" y="2122"/>
                    <a:pt x="1170" y="2151"/>
                    <a:pt x="1141" y="2151"/>
                  </a:cubicBezTo>
                  <a:cubicBezTo>
                    <a:pt x="1170" y="2322"/>
                    <a:pt x="1313" y="2864"/>
                    <a:pt x="1341" y="3121"/>
                  </a:cubicBezTo>
                  <a:lnTo>
                    <a:pt x="0" y="8171"/>
                  </a:lnTo>
                  <a:cubicBezTo>
                    <a:pt x="913" y="8485"/>
                    <a:pt x="2026" y="8656"/>
                    <a:pt x="3139" y="8656"/>
                  </a:cubicBezTo>
                  <a:cubicBezTo>
                    <a:pt x="3252" y="8659"/>
                    <a:pt x="3366" y="8660"/>
                    <a:pt x="3481" y="8660"/>
                  </a:cubicBezTo>
                  <a:cubicBezTo>
                    <a:pt x="5574" y="8660"/>
                    <a:pt x="7758" y="8182"/>
                    <a:pt x="9787" y="7857"/>
                  </a:cubicBezTo>
                  <a:cubicBezTo>
                    <a:pt x="11185" y="7600"/>
                    <a:pt x="11727" y="7572"/>
                    <a:pt x="12069" y="7543"/>
                  </a:cubicBezTo>
                  <a:cubicBezTo>
                    <a:pt x="12469" y="7486"/>
                    <a:pt x="12412" y="7486"/>
                    <a:pt x="12554" y="7486"/>
                  </a:cubicBezTo>
                  <a:cubicBezTo>
                    <a:pt x="12895" y="7477"/>
                    <a:pt x="13221" y="7473"/>
                    <a:pt x="13538" y="7473"/>
                  </a:cubicBezTo>
                  <a:cubicBezTo>
                    <a:pt x="15296" y="7473"/>
                    <a:pt x="16777" y="7598"/>
                    <a:pt x="18831" y="7743"/>
                  </a:cubicBezTo>
                  <a:cubicBezTo>
                    <a:pt x="20600" y="7885"/>
                    <a:pt x="22056" y="8000"/>
                    <a:pt x="22683" y="8142"/>
                  </a:cubicBezTo>
                  <a:cubicBezTo>
                    <a:pt x="23168" y="8142"/>
                    <a:pt x="23882" y="8057"/>
                    <a:pt x="24738" y="8000"/>
                  </a:cubicBezTo>
                  <a:cubicBezTo>
                    <a:pt x="26877" y="7771"/>
                    <a:pt x="26877" y="7771"/>
                    <a:pt x="27477" y="7714"/>
                  </a:cubicBezTo>
                  <a:cubicBezTo>
                    <a:pt x="29474" y="7543"/>
                    <a:pt x="31871" y="7343"/>
                    <a:pt x="34296" y="7286"/>
                  </a:cubicBezTo>
                  <a:cubicBezTo>
                    <a:pt x="35913" y="7229"/>
                    <a:pt x="37542" y="7201"/>
                    <a:pt x="39067" y="7201"/>
                  </a:cubicBezTo>
                  <a:cubicBezTo>
                    <a:pt x="42117" y="7201"/>
                    <a:pt x="44748" y="7315"/>
                    <a:pt x="46023" y="7543"/>
                  </a:cubicBezTo>
                  <a:cubicBezTo>
                    <a:pt x="46565" y="7400"/>
                    <a:pt x="48391" y="7315"/>
                    <a:pt x="50645" y="7315"/>
                  </a:cubicBezTo>
                  <a:cubicBezTo>
                    <a:pt x="53189" y="7336"/>
                    <a:pt x="61754" y="7909"/>
                    <a:pt x="66969" y="7909"/>
                  </a:cubicBezTo>
                  <a:cubicBezTo>
                    <a:pt x="68771" y="7909"/>
                    <a:pt x="70173" y="7840"/>
                    <a:pt x="70789" y="7657"/>
                  </a:cubicBezTo>
                  <a:cubicBezTo>
                    <a:pt x="71546" y="7413"/>
                    <a:pt x="74687" y="7022"/>
                    <a:pt x="76023" y="7022"/>
                  </a:cubicBezTo>
                  <a:cubicBezTo>
                    <a:pt x="76247" y="7022"/>
                    <a:pt x="76421" y="7033"/>
                    <a:pt x="76524" y="7058"/>
                  </a:cubicBezTo>
                  <a:cubicBezTo>
                    <a:pt x="76797" y="7151"/>
                    <a:pt x="77100" y="7187"/>
                    <a:pt x="77416" y="7187"/>
                  </a:cubicBezTo>
                  <a:cubicBezTo>
                    <a:pt x="78543" y="7187"/>
                    <a:pt x="79827" y="6723"/>
                    <a:pt x="80486" y="6723"/>
                  </a:cubicBezTo>
                  <a:cubicBezTo>
                    <a:pt x="80604" y="6723"/>
                    <a:pt x="80701" y="6738"/>
                    <a:pt x="80775" y="6773"/>
                  </a:cubicBezTo>
                  <a:cubicBezTo>
                    <a:pt x="83641" y="6319"/>
                    <a:pt x="85847" y="6025"/>
                    <a:pt x="87628" y="6025"/>
                  </a:cubicBezTo>
                  <a:cubicBezTo>
                    <a:pt x="87975" y="6025"/>
                    <a:pt x="88305" y="6036"/>
                    <a:pt x="88621" y="6059"/>
                  </a:cubicBezTo>
                  <a:cubicBezTo>
                    <a:pt x="95114" y="6359"/>
                    <a:pt x="92095" y="7008"/>
                    <a:pt x="97488" y="7008"/>
                  </a:cubicBezTo>
                  <a:cubicBezTo>
                    <a:pt x="99797" y="7008"/>
                    <a:pt x="103648" y="6889"/>
                    <a:pt x="110448" y="6573"/>
                  </a:cubicBezTo>
                  <a:cubicBezTo>
                    <a:pt x="111881" y="6342"/>
                    <a:pt x="113350" y="6265"/>
                    <a:pt x="114735" y="6265"/>
                  </a:cubicBezTo>
                  <a:cubicBezTo>
                    <a:pt x="116769" y="6265"/>
                    <a:pt x="118619" y="6431"/>
                    <a:pt x="119892" y="6516"/>
                  </a:cubicBezTo>
                  <a:cubicBezTo>
                    <a:pt x="120645" y="6589"/>
                    <a:pt x="121220" y="6638"/>
                    <a:pt x="121680" y="6638"/>
                  </a:cubicBezTo>
                  <a:cubicBezTo>
                    <a:pt x="123017" y="6638"/>
                    <a:pt x="123388" y="6226"/>
                    <a:pt x="124343" y="4804"/>
                  </a:cubicBezTo>
                  <a:lnTo>
                    <a:pt x="124543" y="4804"/>
                  </a:lnTo>
                  <a:cubicBezTo>
                    <a:pt x="124115" y="5660"/>
                    <a:pt x="123630" y="6288"/>
                    <a:pt x="124058" y="6716"/>
                  </a:cubicBezTo>
                  <a:cubicBezTo>
                    <a:pt x="124115" y="6744"/>
                    <a:pt x="124343" y="6801"/>
                    <a:pt x="124686" y="6858"/>
                  </a:cubicBezTo>
                  <a:cubicBezTo>
                    <a:pt x="124743" y="6858"/>
                    <a:pt x="124857" y="6858"/>
                    <a:pt x="124857" y="6887"/>
                  </a:cubicBezTo>
                  <a:cubicBezTo>
                    <a:pt x="124886" y="5089"/>
                    <a:pt x="124886" y="4519"/>
                    <a:pt x="124971" y="3891"/>
                  </a:cubicBezTo>
                  <a:cubicBezTo>
                    <a:pt x="124974" y="3894"/>
                    <a:pt x="124976" y="3897"/>
                    <a:pt x="124978" y="3901"/>
                  </a:cubicBezTo>
                  <a:lnTo>
                    <a:pt x="124978" y="3901"/>
                  </a:lnTo>
                  <a:cubicBezTo>
                    <a:pt x="124987" y="3820"/>
                    <a:pt x="125000" y="3730"/>
                    <a:pt x="125000" y="3691"/>
                  </a:cubicBezTo>
                  <a:cubicBezTo>
                    <a:pt x="124829" y="3292"/>
                    <a:pt x="124258" y="1180"/>
                    <a:pt x="124144" y="781"/>
                  </a:cubicBezTo>
                  <a:lnTo>
                    <a:pt x="125114" y="752"/>
                  </a:lnTo>
                  <a:cubicBezTo>
                    <a:pt x="122795" y="345"/>
                    <a:pt x="120338" y="228"/>
                    <a:pt x="118397" y="228"/>
                  </a:cubicBezTo>
                  <a:cubicBezTo>
                    <a:pt x="116397" y="228"/>
                    <a:pt x="114945" y="352"/>
                    <a:pt x="114757" y="410"/>
                  </a:cubicBezTo>
                  <a:cubicBezTo>
                    <a:pt x="114662" y="429"/>
                    <a:pt x="114566" y="439"/>
                    <a:pt x="114480" y="439"/>
                  </a:cubicBezTo>
                  <a:cubicBezTo>
                    <a:pt x="114307" y="439"/>
                    <a:pt x="114167" y="401"/>
                    <a:pt x="114129" y="324"/>
                  </a:cubicBezTo>
                  <a:cubicBezTo>
                    <a:pt x="114113" y="298"/>
                    <a:pt x="113780" y="287"/>
                    <a:pt x="113247" y="287"/>
                  </a:cubicBezTo>
                  <a:cubicBezTo>
                    <a:pt x="110901" y="287"/>
                    <a:pt x="104676" y="496"/>
                    <a:pt x="104514" y="496"/>
                  </a:cubicBezTo>
                  <a:cubicBezTo>
                    <a:pt x="104514" y="444"/>
                    <a:pt x="104411" y="403"/>
                    <a:pt x="104255" y="403"/>
                  </a:cubicBezTo>
                  <a:cubicBezTo>
                    <a:pt x="104151" y="403"/>
                    <a:pt x="104023" y="421"/>
                    <a:pt x="103886" y="467"/>
                  </a:cubicBezTo>
                  <a:cubicBezTo>
                    <a:pt x="103486" y="581"/>
                    <a:pt x="102374" y="724"/>
                    <a:pt x="100919" y="838"/>
                  </a:cubicBezTo>
                  <a:cubicBezTo>
                    <a:pt x="99672" y="922"/>
                    <a:pt x="98638" y="957"/>
                    <a:pt x="97752" y="957"/>
                  </a:cubicBezTo>
                  <a:cubicBezTo>
                    <a:pt x="93526" y="957"/>
                    <a:pt x="92655" y="157"/>
                    <a:pt x="88079" y="39"/>
                  </a:cubicBezTo>
                  <a:cubicBezTo>
                    <a:pt x="87908" y="39"/>
                    <a:pt x="86681" y="11"/>
                    <a:pt x="86510" y="11"/>
                  </a:cubicBezTo>
                  <a:cubicBezTo>
                    <a:pt x="86279" y="4"/>
                    <a:pt x="86046" y="1"/>
                    <a:pt x="85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rot="5400000">
              <a:off x="2852828" y="2434497"/>
              <a:ext cx="3626894" cy="206700"/>
            </a:xfrm>
            <a:custGeom>
              <a:avLst/>
              <a:gdLst/>
              <a:ahLst/>
              <a:cxnLst/>
              <a:rect l="l" t="t" r="r" b="b"/>
              <a:pathLst>
                <a:path w="139295" h="8268" extrusionOk="0">
                  <a:moveTo>
                    <a:pt x="57151" y="1"/>
                  </a:moveTo>
                  <a:cubicBezTo>
                    <a:pt x="51806" y="1"/>
                    <a:pt x="45718" y="80"/>
                    <a:pt x="35723" y="278"/>
                  </a:cubicBezTo>
                  <a:cubicBezTo>
                    <a:pt x="33713" y="311"/>
                    <a:pt x="32084" y="344"/>
                    <a:pt x="31038" y="344"/>
                  </a:cubicBezTo>
                  <a:cubicBezTo>
                    <a:pt x="30273" y="344"/>
                    <a:pt x="29820" y="326"/>
                    <a:pt x="29760" y="278"/>
                  </a:cubicBezTo>
                  <a:cubicBezTo>
                    <a:pt x="29735" y="253"/>
                    <a:pt x="29695" y="242"/>
                    <a:pt x="29645" y="242"/>
                  </a:cubicBezTo>
                  <a:cubicBezTo>
                    <a:pt x="29394" y="242"/>
                    <a:pt x="28876" y="503"/>
                    <a:pt x="28578" y="503"/>
                  </a:cubicBezTo>
                  <a:cubicBezTo>
                    <a:pt x="28527" y="503"/>
                    <a:pt x="28483" y="495"/>
                    <a:pt x="28447" y="477"/>
                  </a:cubicBezTo>
                  <a:cubicBezTo>
                    <a:pt x="14131" y="1267"/>
                    <a:pt x="6565" y="1822"/>
                    <a:pt x="4908" y="1822"/>
                  </a:cubicBezTo>
                  <a:cubicBezTo>
                    <a:pt x="4827" y="1822"/>
                    <a:pt x="4761" y="1821"/>
                    <a:pt x="4709" y="1818"/>
                  </a:cubicBezTo>
                  <a:cubicBezTo>
                    <a:pt x="4500" y="1807"/>
                    <a:pt x="4314" y="1802"/>
                    <a:pt x="4148" y="1802"/>
                  </a:cubicBezTo>
                  <a:cubicBezTo>
                    <a:pt x="3451" y="1802"/>
                    <a:pt x="3091" y="1902"/>
                    <a:pt x="2768" y="2132"/>
                  </a:cubicBezTo>
                  <a:cubicBezTo>
                    <a:pt x="1656" y="2960"/>
                    <a:pt x="1" y="8038"/>
                    <a:pt x="1228" y="8267"/>
                  </a:cubicBezTo>
                  <a:cubicBezTo>
                    <a:pt x="1245" y="8268"/>
                    <a:pt x="1267" y="8268"/>
                    <a:pt x="1293" y="8268"/>
                  </a:cubicBezTo>
                  <a:cubicBezTo>
                    <a:pt x="2746" y="8268"/>
                    <a:pt x="17365" y="6975"/>
                    <a:pt x="23795" y="6975"/>
                  </a:cubicBezTo>
                  <a:cubicBezTo>
                    <a:pt x="24989" y="6975"/>
                    <a:pt x="25900" y="7020"/>
                    <a:pt x="26393" y="7125"/>
                  </a:cubicBezTo>
                  <a:cubicBezTo>
                    <a:pt x="30099" y="6845"/>
                    <a:pt x="39827" y="6158"/>
                    <a:pt x="46517" y="6158"/>
                  </a:cubicBezTo>
                  <a:cubicBezTo>
                    <a:pt x="48686" y="6158"/>
                    <a:pt x="50536" y="6231"/>
                    <a:pt x="51758" y="6412"/>
                  </a:cubicBezTo>
                  <a:cubicBezTo>
                    <a:pt x="52479" y="6210"/>
                    <a:pt x="54314" y="6134"/>
                    <a:pt x="56703" y="6134"/>
                  </a:cubicBezTo>
                  <a:cubicBezTo>
                    <a:pt x="64129" y="6134"/>
                    <a:pt x="76900" y="6872"/>
                    <a:pt x="78143" y="6872"/>
                  </a:cubicBezTo>
                  <a:cubicBezTo>
                    <a:pt x="78193" y="6872"/>
                    <a:pt x="78225" y="6871"/>
                    <a:pt x="78236" y="6869"/>
                  </a:cubicBezTo>
                  <a:cubicBezTo>
                    <a:pt x="78451" y="6833"/>
                    <a:pt x="78820" y="6817"/>
                    <a:pt x="79275" y="6817"/>
                  </a:cubicBezTo>
                  <a:cubicBezTo>
                    <a:pt x="80992" y="6817"/>
                    <a:pt x="83931" y="7043"/>
                    <a:pt x="84428" y="7268"/>
                  </a:cubicBezTo>
                  <a:cubicBezTo>
                    <a:pt x="84986" y="7521"/>
                    <a:pt x="85693" y="7587"/>
                    <a:pt x="86395" y="7587"/>
                  </a:cubicBezTo>
                  <a:cubicBezTo>
                    <a:pt x="87163" y="7587"/>
                    <a:pt x="87925" y="7508"/>
                    <a:pt x="88483" y="7508"/>
                  </a:cubicBezTo>
                  <a:cubicBezTo>
                    <a:pt x="88796" y="7508"/>
                    <a:pt x="89044" y="7533"/>
                    <a:pt x="89192" y="7610"/>
                  </a:cubicBezTo>
                  <a:lnTo>
                    <a:pt x="94984" y="7468"/>
                  </a:lnTo>
                  <a:cubicBezTo>
                    <a:pt x="94984" y="7468"/>
                    <a:pt x="97952" y="7553"/>
                    <a:pt x="99236" y="7553"/>
                  </a:cubicBezTo>
                  <a:cubicBezTo>
                    <a:pt x="99309" y="7554"/>
                    <a:pt x="99395" y="7555"/>
                    <a:pt x="99493" y="7555"/>
                  </a:cubicBezTo>
                  <a:cubicBezTo>
                    <a:pt x="102838" y="7555"/>
                    <a:pt x="120228" y="7095"/>
                    <a:pt x="121919" y="7040"/>
                  </a:cubicBezTo>
                  <a:cubicBezTo>
                    <a:pt x="122911" y="6930"/>
                    <a:pt x="123945" y="6886"/>
                    <a:pt x="124980" y="6886"/>
                  </a:cubicBezTo>
                  <a:cubicBezTo>
                    <a:pt x="126894" y="6886"/>
                    <a:pt x="128812" y="7034"/>
                    <a:pt x="130479" y="7182"/>
                  </a:cubicBezTo>
                  <a:cubicBezTo>
                    <a:pt x="131703" y="7312"/>
                    <a:pt x="133242" y="7515"/>
                    <a:pt x="134380" y="7515"/>
                  </a:cubicBezTo>
                  <a:cubicBezTo>
                    <a:pt x="134992" y="7515"/>
                    <a:pt x="135488" y="7456"/>
                    <a:pt x="135757" y="7297"/>
                  </a:cubicBezTo>
                  <a:cubicBezTo>
                    <a:pt x="137012" y="6555"/>
                    <a:pt x="139295" y="2874"/>
                    <a:pt x="138896" y="1876"/>
                  </a:cubicBezTo>
                  <a:cubicBezTo>
                    <a:pt x="138752" y="1470"/>
                    <a:pt x="131635" y="924"/>
                    <a:pt x="128296" y="924"/>
                  </a:cubicBezTo>
                  <a:cubicBezTo>
                    <a:pt x="127646" y="924"/>
                    <a:pt x="127139" y="944"/>
                    <a:pt x="126855" y="991"/>
                  </a:cubicBezTo>
                  <a:cubicBezTo>
                    <a:pt x="126763" y="1006"/>
                    <a:pt x="126673" y="1013"/>
                    <a:pt x="126590" y="1013"/>
                  </a:cubicBezTo>
                  <a:cubicBezTo>
                    <a:pt x="126363" y="1013"/>
                    <a:pt x="126183" y="960"/>
                    <a:pt x="126142" y="877"/>
                  </a:cubicBezTo>
                  <a:cubicBezTo>
                    <a:pt x="126142" y="877"/>
                    <a:pt x="125942" y="848"/>
                    <a:pt x="125657" y="848"/>
                  </a:cubicBezTo>
                  <a:cubicBezTo>
                    <a:pt x="123918" y="764"/>
                    <a:pt x="122268" y="739"/>
                    <a:pt x="120390" y="739"/>
                  </a:cubicBezTo>
                  <a:cubicBezTo>
                    <a:pt x="119094" y="739"/>
                    <a:pt x="117689" y="751"/>
                    <a:pt x="116070" y="763"/>
                  </a:cubicBezTo>
                  <a:lnTo>
                    <a:pt x="115613" y="763"/>
                  </a:lnTo>
                  <a:cubicBezTo>
                    <a:pt x="115613" y="711"/>
                    <a:pt x="115511" y="670"/>
                    <a:pt x="115336" y="670"/>
                  </a:cubicBezTo>
                  <a:cubicBezTo>
                    <a:pt x="115219" y="670"/>
                    <a:pt x="115071" y="689"/>
                    <a:pt x="114900" y="734"/>
                  </a:cubicBezTo>
                  <a:cubicBezTo>
                    <a:pt x="114044" y="962"/>
                    <a:pt x="109964" y="1248"/>
                    <a:pt x="105798" y="1419"/>
                  </a:cubicBezTo>
                  <a:cubicBezTo>
                    <a:pt x="103809" y="1501"/>
                    <a:pt x="101801" y="1537"/>
                    <a:pt x="100099" y="1537"/>
                  </a:cubicBezTo>
                  <a:cubicBezTo>
                    <a:pt x="98237" y="1537"/>
                    <a:pt x="96741" y="1494"/>
                    <a:pt x="96040" y="1419"/>
                  </a:cubicBezTo>
                  <a:cubicBezTo>
                    <a:pt x="94207" y="1222"/>
                    <a:pt x="93354" y="1161"/>
                    <a:pt x="92080" y="1161"/>
                  </a:cubicBezTo>
                  <a:cubicBezTo>
                    <a:pt x="91510" y="1161"/>
                    <a:pt x="90855" y="1173"/>
                    <a:pt x="89991" y="1191"/>
                  </a:cubicBezTo>
                  <a:cubicBezTo>
                    <a:pt x="89784" y="1197"/>
                    <a:pt x="89556" y="1200"/>
                    <a:pt x="89309" y="1200"/>
                  </a:cubicBezTo>
                  <a:cubicBezTo>
                    <a:pt x="86305" y="1200"/>
                    <a:pt x="80581" y="748"/>
                    <a:pt x="76125" y="563"/>
                  </a:cubicBezTo>
                  <a:cubicBezTo>
                    <a:pt x="74470" y="477"/>
                    <a:pt x="72958" y="449"/>
                    <a:pt x="71788" y="449"/>
                  </a:cubicBezTo>
                  <a:cubicBezTo>
                    <a:pt x="69562" y="449"/>
                    <a:pt x="71074" y="192"/>
                    <a:pt x="69220" y="164"/>
                  </a:cubicBezTo>
                  <a:cubicBezTo>
                    <a:pt x="68820" y="164"/>
                    <a:pt x="63713" y="49"/>
                    <a:pt x="61830" y="21"/>
                  </a:cubicBezTo>
                  <a:cubicBezTo>
                    <a:pt x="60280" y="8"/>
                    <a:pt x="58749" y="1"/>
                    <a:pt x="57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rot="10800000" flipH="1">
              <a:off x="4589125" y="4152525"/>
              <a:ext cx="3567263"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4"/>
          <p:cNvGrpSpPr/>
          <p:nvPr/>
        </p:nvGrpSpPr>
        <p:grpSpPr>
          <a:xfrm rot="7120771">
            <a:off x="6338434" y="2036804"/>
            <a:ext cx="210488" cy="394618"/>
            <a:chOff x="5559000" y="1308074"/>
            <a:chExt cx="210492" cy="394626"/>
          </a:xfrm>
        </p:grpSpPr>
        <p:sp>
          <p:nvSpPr>
            <p:cNvPr id="918" name="Google Shape;918;p44"/>
            <p:cNvSpPr/>
            <p:nvPr/>
          </p:nvSpPr>
          <p:spPr>
            <a:xfrm rot="2880946">
              <a:off x="5643090" y="1349872"/>
              <a:ext cx="131970" cy="43798"/>
            </a:xfrm>
            <a:custGeom>
              <a:avLst/>
              <a:gdLst/>
              <a:ahLst/>
              <a:cxnLst/>
              <a:rect l="l" t="t" r="r" b="b"/>
              <a:pathLst>
                <a:path w="5279" h="1752" extrusionOk="0">
                  <a:moveTo>
                    <a:pt x="4224" y="1"/>
                  </a:moveTo>
                  <a:cubicBezTo>
                    <a:pt x="4183" y="1"/>
                    <a:pt x="4141" y="4"/>
                    <a:pt x="4098" y="11"/>
                  </a:cubicBezTo>
                  <a:cubicBezTo>
                    <a:pt x="3008" y="175"/>
                    <a:pt x="1903" y="324"/>
                    <a:pt x="827" y="504"/>
                  </a:cubicBezTo>
                  <a:cubicBezTo>
                    <a:pt x="1" y="618"/>
                    <a:pt x="289" y="1751"/>
                    <a:pt x="1070" y="1751"/>
                  </a:cubicBezTo>
                  <a:cubicBezTo>
                    <a:pt x="1107" y="1751"/>
                    <a:pt x="1146" y="1749"/>
                    <a:pt x="1186" y="1743"/>
                  </a:cubicBezTo>
                  <a:cubicBezTo>
                    <a:pt x="2261" y="1579"/>
                    <a:pt x="3366" y="1430"/>
                    <a:pt x="4442" y="1265"/>
                  </a:cubicBezTo>
                  <a:cubicBezTo>
                    <a:pt x="5278" y="1138"/>
                    <a:pt x="4984" y="1"/>
                    <a:pt x="4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5559000" y="1491738"/>
              <a:ext cx="201631" cy="43800"/>
            </a:xfrm>
            <a:custGeom>
              <a:avLst/>
              <a:gdLst/>
              <a:ahLst/>
              <a:cxnLst/>
              <a:rect l="l" t="t" r="r" b="b"/>
              <a:pathLst>
                <a:path w="5279" h="1752" extrusionOk="0">
                  <a:moveTo>
                    <a:pt x="4211" y="1"/>
                  </a:moveTo>
                  <a:cubicBezTo>
                    <a:pt x="4170" y="1"/>
                    <a:pt x="4127" y="4"/>
                    <a:pt x="4083" y="11"/>
                  </a:cubicBezTo>
                  <a:cubicBezTo>
                    <a:pt x="3008" y="175"/>
                    <a:pt x="1918" y="325"/>
                    <a:pt x="827" y="504"/>
                  </a:cubicBezTo>
                  <a:cubicBezTo>
                    <a:pt x="1" y="618"/>
                    <a:pt x="289" y="1752"/>
                    <a:pt x="1057" y="1752"/>
                  </a:cubicBezTo>
                  <a:cubicBezTo>
                    <a:pt x="1094" y="1752"/>
                    <a:pt x="1132" y="1749"/>
                    <a:pt x="1171" y="1744"/>
                  </a:cubicBezTo>
                  <a:cubicBezTo>
                    <a:pt x="2261" y="1579"/>
                    <a:pt x="3337" y="1430"/>
                    <a:pt x="4442" y="1266"/>
                  </a:cubicBezTo>
                  <a:cubicBezTo>
                    <a:pt x="5278" y="1138"/>
                    <a:pt x="4984" y="1"/>
                    <a:pt x="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rot="-2700303">
              <a:off x="5649048" y="1628883"/>
              <a:ext cx="120051" cy="36750"/>
            </a:xfrm>
            <a:custGeom>
              <a:avLst/>
              <a:gdLst/>
              <a:ahLst/>
              <a:cxnLst/>
              <a:rect l="l" t="t" r="r" b="b"/>
              <a:pathLst>
                <a:path w="2988" h="1470" extrusionOk="0">
                  <a:moveTo>
                    <a:pt x="1234" y="0"/>
                  </a:moveTo>
                  <a:cubicBezTo>
                    <a:pt x="1012" y="0"/>
                    <a:pt x="790" y="19"/>
                    <a:pt x="568" y="51"/>
                  </a:cubicBezTo>
                  <a:cubicBezTo>
                    <a:pt x="195" y="111"/>
                    <a:pt x="0" y="544"/>
                    <a:pt x="75" y="843"/>
                  </a:cubicBezTo>
                  <a:cubicBezTo>
                    <a:pt x="179" y="1167"/>
                    <a:pt x="463" y="1300"/>
                    <a:pt x="780" y="1300"/>
                  </a:cubicBezTo>
                  <a:cubicBezTo>
                    <a:pt x="828" y="1300"/>
                    <a:pt x="877" y="1297"/>
                    <a:pt x="926" y="1291"/>
                  </a:cubicBezTo>
                  <a:cubicBezTo>
                    <a:pt x="1015" y="1277"/>
                    <a:pt x="1104" y="1270"/>
                    <a:pt x="1193" y="1270"/>
                  </a:cubicBezTo>
                  <a:cubicBezTo>
                    <a:pt x="1476" y="1270"/>
                    <a:pt x="1755" y="1338"/>
                    <a:pt x="2017" y="1440"/>
                  </a:cubicBezTo>
                  <a:cubicBezTo>
                    <a:pt x="2074" y="1460"/>
                    <a:pt x="2133" y="1469"/>
                    <a:pt x="2192" y="1469"/>
                  </a:cubicBezTo>
                  <a:cubicBezTo>
                    <a:pt x="2486" y="1469"/>
                    <a:pt x="2781" y="1241"/>
                    <a:pt x="2868" y="992"/>
                  </a:cubicBezTo>
                  <a:cubicBezTo>
                    <a:pt x="2988" y="619"/>
                    <a:pt x="2749" y="320"/>
                    <a:pt x="2390" y="201"/>
                  </a:cubicBezTo>
                  <a:cubicBezTo>
                    <a:pt x="2009" y="58"/>
                    <a:pt x="1623" y="0"/>
                    <a:pt x="1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4"/>
          <p:cNvGrpSpPr/>
          <p:nvPr/>
        </p:nvGrpSpPr>
        <p:grpSpPr>
          <a:xfrm rot="-1179629">
            <a:off x="6986568" y="1123014"/>
            <a:ext cx="583843" cy="754326"/>
            <a:chOff x="3261525" y="962200"/>
            <a:chExt cx="1121825" cy="1449400"/>
          </a:xfrm>
        </p:grpSpPr>
        <p:sp>
          <p:nvSpPr>
            <p:cNvPr id="922" name="Google Shape;922;p44"/>
            <p:cNvSpPr/>
            <p:nvPr/>
          </p:nvSpPr>
          <p:spPr>
            <a:xfrm>
              <a:off x="3261525" y="962200"/>
              <a:ext cx="1121825" cy="1449400"/>
            </a:xfrm>
            <a:custGeom>
              <a:avLst/>
              <a:gdLst/>
              <a:ahLst/>
              <a:cxnLst/>
              <a:rect l="l" t="t" r="r" b="b"/>
              <a:pathLst>
                <a:path w="44873" h="57976" extrusionOk="0">
                  <a:moveTo>
                    <a:pt x="29440" y="13742"/>
                  </a:moveTo>
                  <a:cubicBezTo>
                    <a:pt x="29628" y="13805"/>
                    <a:pt x="29817" y="13868"/>
                    <a:pt x="29963" y="13930"/>
                  </a:cubicBezTo>
                  <a:cubicBezTo>
                    <a:pt x="31156" y="13951"/>
                    <a:pt x="32830" y="14767"/>
                    <a:pt x="32579" y="16023"/>
                  </a:cubicBezTo>
                  <a:cubicBezTo>
                    <a:pt x="32411" y="16964"/>
                    <a:pt x="31909" y="17906"/>
                    <a:pt x="31700" y="18868"/>
                  </a:cubicBezTo>
                  <a:cubicBezTo>
                    <a:pt x="31491" y="19789"/>
                    <a:pt x="31323" y="20731"/>
                    <a:pt x="31323" y="21672"/>
                  </a:cubicBezTo>
                  <a:cubicBezTo>
                    <a:pt x="31323" y="21678"/>
                    <a:pt x="31323" y="21685"/>
                    <a:pt x="31324" y="21693"/>
                  </a:cubicBezTo>
                  <a:lnTo>
                    <a:pt x="31324" y="21693"/>
                  </a:lnTo>
                  <a:cubicBezTo>
                    <a:pt x="30982" y="21168"/>
                    <a:pt x="30639" y="20626"/>
                    <a:pt x="30277" y="20103"/>
                  </a:cubicBezTo>
                  <a:cubicBezTo>
                    <a:pt x="29503" y="18868"/>
                    <a:pt x="28687" y="17676"/>
                    <a:pt x="27913" y="16462"/>
                  </a:cubicBezTo>
                  <a:lnTo>
                    <a:pt x="27913" y="16462"/>
                  </a:lnTo>
                  <a:cubicBezTo>
                    <a:pt x="27929" y="16473"/>
                    <a:pt x="27951" y="16478"/>
                    <a:pt x="27974" y="16478"/>
                  </a:cubicBezTo>
                  <a:cubicBezTo>
                    <a:pt x="28043" y="16478"/>
                    <a:pt x="28127" y="16435"/>
                    <a:pt x="28143" y="16358"/>
                  </a:cubicBezTo>
                  <a:cubicBezTo>
                    <a:pt x="28331" y="15897"/>
                    <a:pt x="28457" y="15374"/>
                    <a:pt x="28687" y="14893"/>
                  </a:cubicBezTo>
                  <a:cubicBezTo>
                    <a:pt x="28791" y="14433"/>
                    <a:pt x="29063" y="14035"/>
                    <a:pt x="29440" y="13742"/>
                  </a:cubicBezTo>
                  <a:close/>
                  <a:moveTo>
                    <a:pt x="20924" y="7172"/>
                  </a:moveTo>
                  <a:cubicBezTo>
                    <a:pt x="23561" y="11148"/>
                    <a:pt x="26197" y="15165"/>
                    <a:pt x="28854" y="19140"/>
                  </a:cubicBezTo>
                  <a:cubicBezTo>
                    <a:pt x="30068" y="21003"/>
                    <a:pt x="31281" y="22844"/>
                    <a:pt x="32411" y="24790"/>
                  </a:cubicBezTo>
                  <a:cubicBezTo>
                    <a:pt x="32955" y="25752"/>
                    <a:pt x="33499" y="26715"/>
                    <a:pt x="34001" y="27719"/>
                  </a:cubicBezTo>
                  <a:cubicBezTo>
                    <a:pt x="34232" y="28158"/>
                    <a:pt x="34462" y="28640"/>
                    <a:pt x="34671" y="29100"/>
                  </a:cubicBezTo>
                  <a:cubicBezTo>
                    <a:pt x="34838" y="29414"/>
                    <a:pt x="34964" y="29728"/>
                    <a:pt x="35131" y="30042"/>
                  </a:cubicBezTo>
                  <a:cubicBezTo>
                    <a:pt x="35236" y="30355"/>
                    <a:pt x="35382" y="30648"/>
                    <a:pt x="35613" y="30899"/>
                  </a:cubicBezTo>
                  <a:lnTo>
                    <a:pt x="35592" y="30899"/>
                  </a:lnTo>
                  <a:cubicBezTo>
                    <a:pt x="35571" y="30941"/>
                    <a:pt x="35508" y="30941"/>
                    <a:pt x="35487" y="30962"/>
                  </a:cubicBezTo>
                  <a:cubicBezTo>
                    <a:pt x="35341" y="31004"/>
                    <a:pt x="35257" y="31151"/>
                    <a:pt x="35278" y="31318"/>
                  </a:cubicBezTo>
                  <a:cubicBezTo>
                    <a:pt x="35341" y="31569"/>
                    <a:pt x="35382" y="31674"/>
                    <a:pt x="35571" y="31715"/>
                  </a:cubicBezTo>
                  <a:cubicBezTo>
                    <a:pt x="35014" y="31698"/>
                    <a:pt x="34456" y="31691"/>
                    <a:pt x="33898" y="31691"/>
                  </a:cubicBezTo>
                  <a:cubicBezTo>
                    <a:pt x="33135" y="31691"/>
                    <a:pt x="32368" y="31703"/>
                    <a:pt x="31595" y="31715"/>
                  </a:cubicBezTo>
                  <a:lnTo>
                    <a:pt x="31595" y="31632"/>
                  </a:lnTo>
                  <a:cubicBezTo>
                    <a:pt x="31595" y="31412"/>
                    <a:pt x="31423" y="31302"/>
                    <a:pt x="31250" y="31302"/>
                  </a:cubicBezTo>
                  <a:cubicBezTo>
                    <a:pt x="31077" y="31302"/>
                    <a:pt x="30905" y="31412"/>
                    <a:pt x="30905" y="31632"/>
                  </a:cubicBezTo>
                  <a:lnTo>
                    <a:pt x="30905" y="31715"/>
                  </a:lnTo>
                  <a:cubicBezTo>
                    <a:pt x="29482" y="31778"/>
                    <a:pt x="28059" y="31820"/>
                    <a:pt x="26657" y="31841"/>
                  </a:cubicBezTo>
                  <a:cubicBezTo>
                    <a:pt x="23770" y="31841"/>
                    <a:pt x="20861" y="31820"/>
                    <a:pt x="17995" y="31736"/>
                  </a:cubicBezTo>
                  <a:cubicBezTo>
                    <a:pt x="12178" y="31590"/>
                    <a:pt x="6382" y="31171"/>
                    <a:pt x="607" y="30753"/>
                  </a:cubicBezTo>
                  <a:cubicBezTo>
                    <a:pt x="7449" y="22948"/>
                    <a:pt x="14166" y="15060"/>
                    <a:pt x="20924" y="7172"/>
                  </a:cubicBezTo>
                  <a:close/>
                  <a:moveTo>
                    <a:pt x="22687" y="49223"/>
                  </a:moveTo>
                  <a:cubicBezTo>
                    <a:pt x="23105" y="49223"/>
                    <a:pt x="23571" y="49323"/>
                    <a:pt x="23979" y="49354"/>
                  </a:cubicBezTo>
                  <a:cubicBezTo>
                    <a:pt x="24732" y="49396"/>
                    <a:pt x="25569" y="49354"/>
                    <a:pt x="26302" y="49521"/>
                  </a:cubicBezTo>
                  <a:cubicBezTo>
                    <a:pt x="27515" y="49814"/>
                    <a:pt x="27201" y="50107"/>
                    <a:pt x="27055" y="50965"/>
                  </a:cubicBezTo>
                  <a:lnTo>
                    <a:pt x="26825" y="52304"/>
                  </a:lnTo>
                  <a:cubicBezTo>
                    <a:pt x="26678" y="53183"/>
                    <a:pt x="26511" y="54062"/>
                    <a:pt x="26343" y="54941"/>
                  </a:cubicBezTo>
                  <a:cubicBezTo>
                    <a:pt x="26260" y="55380"/>
                    <a:pt x="26239" y="56468"/>
                    <a:pt x="25988" y="56949"/>
                  </a:cubicBezTo>
                  <a:cubicBezTo>
                    <a:pt x="25946" y="56949"/>
                    <a:pt x="25904" y="56991"/>
                    <a:pt x="25862" y="57012"/>
                  </a:cubicBezTo>
                  <a:lnTo>
                    <a:pt x="25778" y="57054"/>
                  </a:lnTo>
                  <a:cubicBezTo>
                    <a:pt x="25737" y="57117"/>
                    <a:pt x="25695" y="57200"/>
                    <a:pt x="25695" y="57305"/>
                  </a:cubicBezTo>
                  <a:lnTo>
                    <a:pt x="20443" y="57305"/>
                  </a:lnTo>
                  <a:cubicBezTo>
                    <a:pt x="20506" y="55485"/>
                    <a:pt x="20652" y="53748"/>
                    <a:pt x="21050" y="51970"/>
                  </a:cubicBezTo>
                  <a:cubicBezTo>
                    <a:pt x="21217" y="51258"/>
                    <a:pt x="21280" y="50296"/>
                    <a:pt x="21677" y="49689"/>
                  </a:cubicBezTo>
                  <a:cubicBezTo>
                    <a:pt x="21897" y="49323"/>
                    <a:pt x="22269" y="49223"/>
                    <a:pt x="22687" y="49223"/>
                  </a:cubicBezTo>
                  <a:close/>
                  <a:moveTo>
                    <a:pt x="4897" y="31674"/>
                  </a:moveTo>
                  <a:cubicBezTo>
                    <a:pt x="9249" y="32050"/>
                    <a:pt x="13643" y="32260"/>
                    <a:pt x="18016" y="32406"/>
                  </a:cubicBezTo>
                  <a:cubicBezTo>
                    <a:pt x="20516" y="32460"/>
                    <a:pt x="23001" y="32515"/>
                    <a:pt x="25511" y="32515"/>
                  </a:cubicBezTo>
                  <a:cubicBezTo>
                    <a:pt x="25900" y="32515"/>
                    <a:pt x="26289" y="32513"/>
                    <a:pt x="26678" y="32511"/>
                  </a:cubicBezTo>
                  <a:cubicBezTo>
                    <a:pt x="27613" y="32511"/>
                    <a:pt x="28566" y="32520"/>
                    <a:pt x="29525" y="32520"/>
                  </a:cubicBezTo>
                  <a:cubicBezTo>
                    <a:pt x="30005" y="32520"/>
                    <a:pt x="30486" y="32518"/>
                    <a:pt x="30968" y="32511"/>
                  </a:cubicBezTo>
                  <a:lnTo>
                    <a:pt x="30968" y="32511"/>
                  </a:lnTo>
                  <a:cubicBezTo>
                    <a:pt x="31072" y="40775"/>
                    <a:pt x="30905" y="49040"/>
                    <a:pt x="30444" y="57263"/>
                  </a:cubicBezTo>
                  <a:cubicBezTo>
                    <a:pt x="29126" y="57263"/>
                    <a:pt x="27850" y="57305"/>
                    <a:pt x="26553" y="57305"/>
                  </a:cubicBezTo>
                  <a:cubicBezTo>
                    <a:pt x="26971" y="56594"/>
                    <a:pt x="26929" y="55234"/>
                    <a:pt x="27076" y="54606"/>
                  </a:cubicBezTo>
                  <a:cubicBezTo>
                    <a:pt x="27327" y="53183"/>
                    <a:pt x="27955" y="51405"/>
                    <a:pt x="27850" y="49982"/>
                  </a:cubicBezTo>
                  <a:cubicBezTo>
                    <a:pt x="27808" y="49354"/>
                    <a:pt x="27536" y="49082"/>
                    <a:pt x="26929" y="48957"/>
                  </a:cubicBezTo>
                  <a:cubicBezTo>
                    <a:pt x="25255" y="48580"/>
                    <a:pt x="23330" y="48664"/>
                    <a:pt x="21594" y="48559"/>
                  </a:cubicBezTo>
                  <a:cubicBezTo>
                    <a:pt x="21468" y="48559"/>
                    <a:pt x="21343" y="48664"/>
                    <a:pt x="21322" y="48789"/>
                  </a:cubicBezTo>
                  <a:cubicBezTo>
                    <a:pt x="20422" y="51572"/>
                    <a:pt x="19920" y="54397"/>
                    <a:pt x="19962" y="57305"/>
                  </a:cubicBezTo>
                  <a:cubicBezTo>
                    <a:pt x="14459" y="57263"/>
                    <a:pt x="8935" y="57159"/>
                    <a:pt x="3453" y="57012"/>
                  </a:cubicBezTo>
                  <a:cubicBezTo>
                    <a:pt x="3788" y="48559"/>
                    <a:pt x="4415" y="40106"/>
                    <a:pt x="4897" y="31674"/>
                  </a:cubicBezTo>
                  <a:close/>
                  <a:moveTo>
                    <a:pt x="40829" y="0"/>
                  </a:moveTo>
                  <a:cubicBezTo>
                    <a:pt x="40578" y="0"/>
                    <a:pt x="40324" y="26"/>
                    <a:pt x="40069" y="79"/>
                  </a:cubicBezTo>
                  <a:cubicBezTo>
                    <a:pt x="37998" y="518"/>
                    <a:pt x="36763" y="2590"/>
                    <a:pt x="36952" y="4557"/>
                  </a:cubicBezTo>
                  <a:cubicBezTo>
                    <a:pt x="36500" y="4399"/>
                    <a:pt x="36011" y="4270"/>
                    <a:pt x="35546" y="4270"/>
                  </a:cubicBezTo>
                  <a:cubicBezTo>
                    <a:pt x="35020" y="4270"/>
                    <a:pt x="34525" y="4435"/>
                    <a:pt x="34148" y="4912"/>
                  </a:cubicBezTo>
                  <a:cubicBezTo>
                    <a:pt x="33395" y="5854"/>
                    <a:pt x="33897" y="7570"/>
                    <a:pt x="34357" y="8825"/>
                  </a:cubicBezTo>
                  <a:cubicBezTo>
                    <a:pt x="33978" y="8674"/>
                    <a:pt x="33596" y="8605"/>
                    <a:pt x="33224" y="8605"/>
                  </a:cubicBezTo>
                  <a:cubicBezTo>
                    <a:pt x="30972" y="8605"/>
                    <a:pt x="29109" y="11150"/>
                    <a:pt x="30654" y="13449"/>
                  </a:cubicBezTo>
                  <a:cubicBezTo>
                    <a:pt x="30313" y="13330"/>
                    <a:pt x="29750" y="13044"/>
                    <a:pt x="29292" y="13044"/>
                  </a:cubicBezTo>
                  <a:cubicBezTo>
                    <a:pt x="29188" y="13044"/>
                    <a:pt x="29090" y="13059"/>
                    <a:pt x="29001" y="13093"/>
                  </a:cubicBezTo>
                  <a:cubicBezTo>
                    <a:pt x="28185" y="13407"/>
                    <a:pt x="28017" y="15500"/>
                    <a:pt x="27808" y="16211"/>
                  </a:cubicBezTo>
                  <a:lnTo>
                    <a:pt x="27808" y="16253"/>
                  </a:lnTo>
                  <a:cubicBezTo>
                    <a:pt x="25632" y="12968"/>
                    <a:pt x="23456" y="9683"/>
                    <a:pt x="21280" y="6419"/>
                  </a:cubicBezTo>
                  <a:cubicBezTo>
                    <a:pt x="21214" y="6326"/>
                    <a:pt x="21080" y="6259"/>
                    <a:pt x="20954" y="6259"/>
                  </a:cubicBezTo>
                  <a:cubicBezTo>
                    <a:pt x="20881" y="6259"/>
                    <a:pt x="20811" y="6281"/>
                    <a:pt x="20757" y="6335"/>
                  </a:cubicBezTo>
                  <a:cubicBezTo>
                    <a:pt x="13852" y="14433"/>
                    <a:pt x="6926" y="22446"/>
                    <a:pt x="126" y="30607"/>
                  </a:cubicBezTo>
                  <a:cubicBezTo>
                    <a:pt x="1" y="30774"/>
                    <a:pt x="126" y="30983"/>
                    <a:pt x="294" y="31004"/>
                  </a:cubicBezTo>
                  <a:cubicBezTo>
                    <a:pt x="314" y="31088"/>
                    <a:pt x="398" y="31171"/>
                    <a:pt x="524" y="31192"/>
                  </a:cubicBezTo>
                  <a:cubicBezTo>
                    <a:pt x="1863" y="31339"/>
                    <a:pt x="3181" y="31485"/>
                    <a:pt x="4520" y="31611"/>
                  </a:cubicBezTo>
                  <a:cubicBezTo>
                    <a:pt x="3579" y="40127"/>
                    <a:pt x="3139" y="48747"/>
                    <a:pt x="2804" y="57326"/>
                  </a:cubicBezTo>
                  <a:cubicBezTo>
                    <a:pt x="2804" y="57493"/>
                    <a:pt x="2951" y="57661"/>
                    <a:pt x="3139" y="57661"/>
                  </a:cubicBezTo>
                  <a:cubicBezTo>
                    <a:pt x="10244" y="57887"/>
                    <a:pt x="17361" y="57976"/>
                    <a:pt x="24481" y="57976"/>
                  </a:cubicBezTo>
                  <a:cubicBezTo>
                    <a:pt x="26587" y="57976"/>
                    <a:pt x="28694" y="57968"/>
                    <a:pt x="30800" y="57954"/>
                  </a:cubicBezTo>
                  <a:cubicBezTo>
                    <a:pt x="30988" y="57954"/>
                    <a:pt x="31156" y="57786"/>
                    <a:pt x="31156" y="57598"/>
                  </a:cubicBezTo>
                  <a:cubicBezTo>
                    <a:pt x="31616" y="49229"/>
                    <a:pt x="31804" y="40859"/>
                    <a:pt x="31679" y="32490"/>
                  </a:cubicBezTo>
                  <a:cubicBezTo>
                    <a:pt x="32997" y="32469"/>
                    <a:pt x="34336" y="32427"/>
                    <a:pt x="35654" y="32260"/>
                  </a:cubicBezTo>
                  <a:cubicBezTo>
                    <a:pt x="35968" y="32239"/>
                    <a:pt x="36010" y="31841"/>
                    <a:pt x="35801" y="31715"/>
                  </a:cubicBezTo>
                  <a:lnTo>
                    <a:pt x="35801" y="31715"/>
                  </a:lnTo>
                  <a:cubicBezTo>
                    <a:pt x="35814" y="31718"/>
                    <a:pt x="35827" y="31719"/>
                    <a:pt x="35841" y="31719"/>
                  </a:cubicBezTo>
                  <a:cubicBezTo>
                    <a:pt x="35956" y="31719"/>
                    <a:pt x="36077" y="31642"/>
                    <a:pt x="36115" y="31548"/>
                  </a:cubicBezTo>
                  <a:cubicBezTo>
                    <a:pt x="36450" y="30879"/>
                    <a:pt x="36073" y="30335"/>
                    <a:pt x="35759" y="29644"/>
                  </a:cubicBezTo>
                  <a:cubicBezTo>
                    <a:pt x="35257" y="28556"/>
                    <a:pt x="34734" y="27468"/>
                    <a:pt x="34148" y="26422"/>
                  </a:cubicBezTo>
                  <a:cubicBezTo>
                    <a:pt x="33311" y="24853"/>
                    <a:pt x="32411" y="23346"/>
                    <a:pt x="31470" y="21819"/>
                  </a:cubicBezTo>
                  <a:lnTo>
                    <a:pt x="31470" y="21819"/>
                  </a:lnTo>
                  <a:cubicBezTo>
                    <a:pt x="31532" y="21881"/>
                    <a:pt x="31620" y="21916"/>
                    <a:pt x="31703" y="21916"/>
                  </a:cubicBezTo>
                  <a:cubicBezTo>
                    <a:pt x="31815" y="21916"/>
                    <a:pt x="31918" y="21850"/>
                    <a:pt x="31930" y="21693"/>
                  </a:cubicBezTo>
                  <a:cubicBezTo>
                    <a:pt x="32244" y="19873"/>
                    <a:pt x="32474" y="18115"/>
                    <a:pt x="33144" y="16378"/>
                  </a:cubicBezTo>
                  <a:cubicBezTo>
                    <a:pt x="33457" y="15604"/>
                    <a:pt x="34001" y="14872"/>
                    <a:pt x="33165" y="14265"/>
                  </a:cubicBezTo>
                  <a:cubicBezTo>
                    <a:pt x="32662" y="13909"/>
                    <a:pt x="31846" y="13742"/>
                    <a:pt x="31177" y="13596"/>
                  </a:cubicBezTo>
                  <a:cubicBezTo>
                    <a:pt x="31219" y="13512"/>
                    <a:pt x="31260" y="13428"/>
                    <a:pt x="31177" y="13324"/>
                  </a:cubicBezTo>
                  <a:cubicBezTo>
                    <a:pt x="29889" y="11432"/>
                    <a:pt x="31307" y="9159"/>
                    <a:pt x="33155" y="9159"/>
                  </a:cubicBezTo>
                  <a:cubicBezTo>
                    <a:pt x="33678" y="9159"/>
                    <a:pt x="34235" y="9342"/>
                    <a:pt x="34776" y="9767"/>
                  </a:cubicBezTo>
                  <a:cubicBezTo>
                    <a:pt x="34836" y="9821"/>
                    <a:pt x="34918" y="9845"/>
                    <a:pt x="35002" y="9845"/>
                  </a:cubicBezTo>
                  <a:cubicBezTo>
                    <a:pt x="35211" y="9845"/>
                    <a:pt x="35430" y="9692"/>
                    <a:pt x="35341" y="9453"/>
                  </a:cubicBezTo>
                  <a:cubicBezTo>
                    <a:pt x="35069" y="8804"/>
                    <a:pt x="34838" y="8114"/>
                    <a:pt x="34713" y="7423"/>
                  </a:cubicBezTo>
                  <a:cubicBezTo>
                    <a:pt x="34525" y="6503"/>
                    <a:pt x="34462" y="6419"/>
                    <a:pt x="35131" y="5603"/>
                  </a:cubicBezTo>
                  <a:cubicBezTo>
                    <a:pt x="35255" y="5124"/>
                    <a:pt x="35458" y="4885"/>
                    <a:pt x="35758" y="4885"/>
                  </a:cubicBezTo>
                  <a:cubicBezTo>
                    <a:pt x="35865" y="4885"/>
                    <a:pt x="35983" y="4915"/>
                    <a:pt x="36115" y="4975"/>
                  </a:cubicBezTo>
                  <a:cubicBezTo>
                    <a:pt x="36512" y="5038"/>
                    <a:pt x="36910" y="5163"/>
                    <a:pt x="37245" y="5373"/>
                  </a:cubicBezTo>
                  <a:cubicBezTo>
                    <a:pt x="37292" y="5392"/>
                    <a:pt x="37342" y="5402"/>
                    <a:pt x="37391" y="5402"/>
                  </a:cubicBezTo>
                  <a:cubicBezTo>
                    <a:pt x="37601" y="5402"/>
                    <a:pt x="37798" y="5230"/>
                    <a:pt x="37747" y="4975"/>
                  </a:cubicBezTo>
                  <a:cubicBezTo>
                    <a:pt x="37286" y="3238"/>
                    <a:pt x="38291" y="1188"/>
                    <a:pt x="40090" y="728"/>
                  </a:cubicBezTo>
                  <a:cubicBezTo>
                    <a:pt x="40357" y="660"/>
                    <a:pt x="40617" y="628"/>
                    <a:pt x="40870" y="628"/>
                  </a:cubicBezTo>
                  <a:cubicBezTo>
                    <a:pt x="42564" y="628"/>
                    <a:pt x="43908" y="2060"/>
                    <a:pt x="44254" y="3699"/>
                  </a:cubicBezTo>
                  <a:cubicBezTo>
                    <a:pt x="44291" y="3849"/>
                    <a:pt x="44421" y="3919"/>
                    <a:pt x="44551" y="3919"/>
                  </a:cubicBezTo>
                  <a:cubicBezTo>
                    <a:pt x="44711" y="3919"/>
                    <a:pt x="44872" y="3812"/>
                    <a:pt x="44861" y="3615"/>
                  </a:cubicBezTo>
                  <a:cubicBezTo>
                    <a:pt x="44675" y="1642"/>
                    <a:pt x="42850" y="0"/>
                    <a:pt x="408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3424725" y="1940525"/>
              <a:ext cx="253200" cy="278900"/>
            </a:xfrm>
            <a:custGeom>
              <a:avLst/>
              <a:gdLst/>
              <a:ahLst/>
              <a:cxnLst/>
              <a:rect l="l" t="t" r="r" b="b"/>
              <a:pathLst>
                <a:path w="10128" h="11156" extrusionOk="0">
                  <a:moveTo>
                    <a:pt x="5743" y="698"/>
                  </a:moveTo>
                  <a:cubicBezTo>
                    <a:pt x="5782" y="698"/>
                    <a:pt x="5821" y="699"/>
                    <a:pt x="5859" y="701"/>
                  </a:cubicBezTo>
                  <a:cubicBezTo>
                    <a:pt x="5838" y="743"/>
                    <a:pt x="5797" y="764"/>
                    <a:pt x="5797" y="847"/>
                  </a:cubicBezTo>
                  <a:cubicBezTo>
                    <a:pt x="5587" y="2605"/>
                    <a:pt x="5378" y="4321"/>
                    <a:pt x="5106" y="6057"/>
                  </a:cubicBezTo>
                  <a:cubicBezTo>
                    <a:pt x="4814" y="6048"/>
                    <a:pt x="4520" y="6044"/>
                    <a:pt x="4226" y="6044"/>
                  </a:cubicBezTo>
                  <a:cubicBezTo>
                    <a:pt x="3217" y="6044"/>
                    <a:pt x="2203" y="6092"/>
                    <a:pt x="1214" y="6141"/>
                  </a:cubicBezTo>
                  <a:cubicBezTo>
                    <a:pt x="1361" y="5304"/>
                    <a:pt x="1633" y="4488"/>
                    <a:pt x="2051" y="3693"/>
                  </a:cubicBezTo>
                  <a:cubicBezTo>
                    <a:pt x="2806" y="2225"/>
                    <a:pt x="4275" y="698"/>
                    <a:pt x="5743" y="698"/>
                  </a:cubicBezTo>
                  <a:close/>
                  <a:moveTo>
                    <a:pt x="6299" y="764"/>
                  </a:moveTo>
                  <a:cubicBezTo>
                    <a:pt x="6843" y="910"/>
                    <a:pt x="7366" y="1266"/>
                    <a:pt x="7847" y="1977"/>
                  </a:cubicBezTo>
                  <a:cubicBezTo>
                    <a:pt x="8684" y="3170"/>
                    <a:pt x="8747" y="4739"/>
                    <a:pt x="8454" y="6267"/>
                  </a:cubicBezTo>
                  <a:cubicBezTo>
                    <a:pt x="7575" y="6162"/>
                    <a:pt x="6654" y="6099"/>
                    <a:pt x="5755" y="6057"/>
                  </a:cubicBezTo>
                  <a:cubicBezTo>
                    <a:pt x="6069" y="4321"/>
                    <a:pt x="6278" y="2563"/>
                    <a:pt x="6341" y="847"/>
                  </a:cubicBezTo>
                  <a:cubicBezTo>
                    <a:pt x="6341" y="826"/>
                    <a:pt x="6341" y="785"/>
                    <a:pt x="6299" y="764"/>
                  </a:cubicBezTo>
                  <a:close/>
                  <a:moveTo>
                    <a:pt x="1152" y="6455"/>
                  </a:moveTo>
                  <a:cubicBezTo>
                    <a:pt x="2470" y="6455"/>
                    <a:pt x="3746" y="6518"/>
                    <a:pt x="5022" y="6580"/>
                  </a:cubicBezTo>
                  <a:cubicBezTo>
                    <a:pt x="4855" y="7878"/>
                    <a:pt x="4604" y="9217"/>
                    <a:pt x="4332" y="10493"/>
                  </a:cubicBezTo>
                  <a:cubicBezTo>
                    <a:pt x="3328" y="10493"/>
                    <a:pt x="2344" y="10493"/>
                    <a:pt x="1340" y="10472"/>
                  </a:cubicBezTo>
                  <a:cubicBezTo>
                    <a:pt x="1361" y="10430"/>
                    <a:pt x="1403" y="10284"/>
                    <a:pt x="1361" y="10200"/>
                  </a:cubicBezTo>
                  <a:cubicBezTo>
                    <a:pt x="1089" y="8987"/>
                    <a:pt x="1005" y="7752"/>
                    <a:pt x="1152" y="6455"/>
                  </a:cubicBezTo>
                  <a:close/>
                  <a:moveTo>
                    <a:pt x="5629" y="6664"/>
                  </a:moveTo>
                  <a:cubicBezTo>
                    <a:pt x="6508" y="6706"/>
                    <a:pt x="7429" y="6727"/>
                    <a:pt x="8328" y="6790"/>
                  </a:cubicBezTo>
                  <a:cubicBezTo>
                    <a:pt x="8098" y="7710"/>
                    <a:pt x="7805" y="8547"/>
                    <a:pt x="7512" y="9280"/>
                  </a:cubicBezTo>
                  <a:cubicBezTo>
                    <a:pt x="7470" y="9635"/>
                    <a:pt x="7303" y="9928"/>
                    <a:pt x="7073" y="10179"/>
                  </a:cubicBezTo>
                  <a:cubicBezTo>
                    <a:pt x="6982" y="10484"/>
                    <a:pt x="6812" y="10645"/>
                    <a:pt x="6565" y="10645"/>
                  </a:cubicBezTo>
                  <a:cubicBezTo>
                    <a:pt x="6473" y="10645"/>
                    <a:pt x="6371" y="10622"/>
                    <a:pt x="6257" y="10577"/>
                  </a:cubicBezTo>
                  <a:cubicBezTo>
                    <a:pt x="6115" y="10611"/>
                    <a:pt x="5956" y="10623"/>
                    <a:pt x="5789" y="10623"/>
                  </a:cubicBezTo>
                  <a:cubicBezTo>
                    <a:pt x="5439" y="10623"/>
                    <a:pt x="5055" y="10570"/>
                    <a:pt x="4730" y="10556"/>
                  </a:cubicBezTo>
                  <a:cubicBezTo>
                    <a:pt x="5085" y="9280"/>
                    <a:pt x="5357" y="7982"/>
                    <a:pt x="5629" y="6664"/>
                  </a:cubicBezTo>
                  <a:close/>
                  <a:moveTo>
                    <a:pt x="5697" y="1"/>
                  </a:moveTo>
                  <a:cubicBezTo>
                    <a:pt x="4348" y="1"/>
                    <a:pt x="3087" y="1000"/>
                    <a:pt x="2198" y="2228"/>
                  </a:cubicBezTo>
                  <a:cubicBezTo>
                    <a:pt x="524" y="4551"/>
                    <a:pt x="1" y="7668"/>
                    <a:pt x="838" y="10430"/>
                  </a:cubicBezTo>
                  <a:cubicBezTo>
                    <a:pt x="838" y="10451"/>
                    <a:pt x="880" y="10472"/>
                    <a:pt x="880" y="10493"/>
                  </a:cubicBezTo>
                  <a:cubicBezTo>
                    <a:pt x="775" y="10598"/>
                    <a:pt x="796" y="10849"/>
                    <a:pt x="1005" y="10849"/>
                  </a:cubicBezTo>
                  <a:cubicBezTo>
                    <a:pt x="2571" y="10901"/>
                    <a:pt x="4239" y="11156"/>
                    <a:pt x="5839" y="11156"/>
                  </a:cubicBezTo>
                  <a:cubicBezTo>
                    <a:pt x="6163" y="11156"/>
                    <a:pt x="6484" y="11145"/>
                    <a:pt x="6801" y="11121"/>
                  </a:cubicBezTo>
                  <a:cubicBezTo>
                    <a:pt x="7994" y="11058"/>
                    <a:pt x="7994" y="9907"/>
                    <a:pt x="8307" y="8903"/>
                  </a:cubicBezTo>
                  <a:cubicBezTo>
                    <a:pt x="9082" y="6287"/>
                    <a:pt x="10128" y="2877"/>
                    <a:pt x="7680" y="785"/>
                  </a:cubicBezTo>
                  <a:cubicBezTo>
                    <a:pt x="7019" y="233"/>
                    <a:pt x="6348" y="1"/>
                    <a:pt x="569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4"/>
          <p:cNvGrpSpPr/>
          <p:nvPr/>
        </p:nvGrpSpPr>
        <p:grpSpPr>
          <a:xfrm>
            <a:off x="6569110" y="2047096"/>
            <a:ext cx="484472" cy="245055"/>
            <a:chOff x="2952900" y="3665550"/>
            <a:chExt cx="625125" cy="316200"/>
          </a:xfrm>
        </p:grpSpPr>
        <p:sp>
          <p:nvSpPr>
            <p:cNvPr id="925" name="Google Shape;925;p44"/>
            <p:cNvSpPr/>
            <p:nvPr/>
          </p:nvSpPr>
          <p:spPr>
            <a:xfrm>
              <a:off x="2952900" y="3665550"/>
              <a:ext cx="625125" cy="316200"/>
            </a:xfrm>
            <a:custGeom>
              <a:avLst/>
              <a:gdLst/>
              <a:ahLst/>
              <a:cxnLst/>
              <a:rect l="l" t="t" r="r" b="b"/>
              <a:pathLst>
                <a:path w="25005" h="12648" extrusionOk="0">
                  <a:moveTo>
                    <a:pt x="9570" y="447"/>
                  </a:moveTo>
                  <a:cubicBezTo>
                    <a:pt x="10356" y="447"/>
                    <a:pt x="11225" y="955"/>
                    <a:pt x="11802" y="1438"/>
                  </a:cubicBezTo>
                  <a:cubicBezTo>
                    <a:pt x="12346" y="1920"/>
                    <a:pt x="12785" y="2443"/>
                    <a:pt x="13266" y="2945"/>
                  </a:cubicBezTo>
                  <a:cubicBezTo>
                    <a:pt x="11969" y="2045"/>
                    <a:pt x="10588" y="1396"/>
                    <a:pt x="9019" y="1103"/>
                  </a:cubicBezTo>
                  <a:lnTo>
                    <a:pt x="8391" y="1020"/>
                  </a:lnTo>
                  <a:cubicBezTo>
                    <a:pt x="8714" y="607"/>
                    <a:pt x="9129" y="447"/>
                    <a:pt x="9570" y="447"/>
                  </a:cubicBezTo>
                  <a:close/>
                  <a:moveTo>
                    <a:pt x="7099" y="1598"/>
                  </a:moveTo>
                  <a:cubicBezTo>
                    <a:pt x="8532" y="1598"/>
                    <a:pt x="9948" y="1884"/>
                    <a:pt x="10986" y="2338"/>
                  </a:cubicBezTo>
                  <a:cubicBezTo>
                    <a:pt x="13936" y="3614"/>
                    <a:pt x="16091" y="6146"/>
                    <a:pt x="18141" y="8531"/>
                  </a:cubicBezTo>
                  <a:cubicBezTo>
                    <a:pt x="18121" y="8636"/>
                    <a:pt x="18141" y="8720"/>
                    <a:pt x="18204" y="8803"/>
                  </a:cubicBezTo>
                  <a:cubicBezTo>
                    <a:pt x="15584" y="10160"/>
                    <a:pt x="12947" y="11076"/>
                    <a:pt x="10003" y="11076"/>
                  </a:cubicBezTo>
                  <a:cubicBezTo>
                    <a:pt x="9679" y="11076"/>
                    <a:pt x="9351" y="11065"/>
                    <a:pt x="9019" y="11042"/>
                  </a:cubicBezTo>
                  <a:cubicBezTo>
                    <a:pt x="5964" y="10833"/>
                    <a:pt x="43" y="9034"/>
                    <a:pt x="1382" y="4765"/>
                  </a:cubicBezTo>
                  <a:cubicBezTo>
                    <a:pt x="2110" y="2449"/>
                    <a:pt x="4630" y="1598"/>
                    <a:pt x="7099" y="1598"/>
                  </a:cubicBezTo>
                  <a:close/>
                  <a:moveTo>
                    <a:pt x="22912" y="6793"/>
                  </a:moveTo>
                  <a:cubicBezTo>
                    <a:pt x="23332" y="6793"/>
                    <a:pt x="23759" y="6841"/>
                    <a:pt x="24188" y="6941"/>
                  </a:cubicBezTo>
                  <a:cubicBezTo>
                    <a:pt x="23435" y="7883"/>
                    <a:pt x="22473" y="8448"/>
                    <a:pt x="21280" y="8657"/>
                  </a:cubicBezTo>
                  <a:cubicBezTo>
                    <a:pt x="21113" y="8699"/>
                    <a:pt x="21029" y="8929"/>
                    <a:pt x="21134" y="9075"/>
                  </a:cubicBezTo>
                  <a:cubicBezTo>
                    <a:pt x="21698" y="9996"/>
                    <a:pt x="22284" y="10938"/>
                    <a:pt x="22849" y="11858"/>
                  </a:cubicBezTo>
                  <a:cubicBezTo>
                    <a:pt x="21175" y="11251"/>
                    <a:pt x="19481" y="10394"/>
                    <a:pt x="18665" y="8782"/>
                  </a:cubicBezTo>
                  <a:lnTo>
                    <a:pt x="18665" y="8762"/>
                  </a:lnTo>
                  <a:cubicBezTo>
                    <a:pt x="19809" y="7501"/>
                    <a:pt x="21308" y="6793"/>
                    <a:pt x="22912" y="6793"/>
                  </a:cubicBezTo>
                  <a:close/>
                  <a:moveTo>
                    <a:pt x="9514" y="1"/>
                  </a:moveTo>
                  <a:cubicBezTo>
                    <a:pt x="8930" y="1"/>
                    <a:pt x="8424" y="281"/>
                    <a:pt x="8098" y="999"/>
                  </a:cubicBezTo>
                  <a:cubicBezTo>
                    <a:pt x="7874" y="983"/>
                    <a:pt x="7643" y="974"/>
                    <a:pt x="7408" y="974"/>
                  </a:cubicBezTo>
                  <a:cubicBezTo>
                    <a:pt x="4620" y="974"/>
                    <a:pt x="1233" y="2144"/>
                    <a:pt x="712" y="5058"/>
                  </a:cubicBezTo>
                  <a:cubicBezTo>
                    <a:pt x="1" y="8971"/>
                    <a:pt x="4499" y="10938"/>
                    <a:pt x="7575" y="11440"/>
                  </a:cubicBezTo>
                  <a:cubicBezTo>
                    <a:pt x="8374" y="11564"/>
                    <a:pt x="9199" y="11627"/>
                    <a:pt x="10031" y="11627"/>
                  </a:cubicBezTo>
                  <a:cubicBezTo>
                    <a:pt x="12994" y="11627"/>
                    <a:pt x="16057" y="10823"/>
                    <a:pt x="18393" y="9075"/>
                  </a:cubicBezTo>
                  <a:cubicBezTo>
                    <a:pt x="19292" y="11042"/>
                    <a:pt x="21426" y="11879"/>
                    <a:pt x="23351" y="12632"/>
                  </a:cubicBezTo>
                  <a:cubicBezTo>
                    <a:pt x="23379" y="12643"/>
                    <a:pt x="23406" y="12647"/>
                    <a:pt x="23433" y="12647"/>
                  </a:cubicBezTo>
                  <a:cubicBezTo>
                    <a:pt x="23623" y="12647"/>
                    <a:pt x="23757" y="12403"/>
                    <a:pt x="23665" y="12256"/>
                  </a:cubicBezTo>
                  <a:cubicBezTo>
                    <a:pt x="23038" y="11210"/>
                    <a:pt x="22389" y="10184"/>
                    <a:pt x="21761" y="9138"/>
                  </a:cubicBezTo>
                  <a:cubicBezTo>
                    <a:pt x="23038" y="8803"/>
                    <a:pt x="24084" y="8071"/>
                    <a:pt x="24879" y="6941"/>
                  </a:cubicBezTo>
                  <a:cubicBezTo>
                    <a:pt x="25004" y="6774"/>
                    <a:pt x="24879" y="6565"/>
                    <a:pt x="24711" y="6523"/>
                  </a:cubicBezTo>
                  <a:cubicBezTo>
                    <a:pt x="24116" y="6347"/>
                    <a:pt x="23505" y="6260"/>
                    <a:pt x="22899" y="6260"/>
                  </a:cubicBezTo>
                  <a:cubicBezTo>
                    <a:pt x="21270" y="6260"/>
                    <a:pt x="19677" y="6887"/>
                    <a:pt x="18518" y="8092"/>
                  </a:cubicBezTo>
                  <a:cubicBezTo>
                    <a:pt x="17158" y="6460"/>
                    <a:pt x="15693" y="4765"/>
                    <a:pt x="13957" y="3468"/>
                  </a:cubicBezTo>
                  <a:cubicBezTo>
                    <a:pt x="14061" y="3405"/>
                    <a:pt x="14124" y="3300"/>
                    <a:pt x="14040" y="3175"/>
                  </a:cubicBezTo>
                  <a:cubicBezTo>
                    <a:pt x="13393" y="2189"/>
                    <a:pt x="11147" y="1"/>
                    <a:pt x="9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3018300" y="3745400"/>
              <a:ext cx="59650" cy="42675"/>
            </a:xfrm>
            <a:custGeom>
              <a:avLst/>
              <a:gdLst/>
              <a:ahLst/>
              <a:cxnLst/>
              <a:rect l="l" t="t" r="r" b="b"/>
              <a:pathLst>
                <a:path w="2386" h="1707" extrusionOk="0">
                  <a:moveTo>
                    <a:pt x="1159" y="1"/>
                  </a:moveTo>
                  <a:cubicBezTo>
                    <a:pt x="1143" y="1"/>
                    <a:pt x="1126" y="1"/>
                    <a:pt x="1109" y="2"/>
                  </a:cubicBezTo>
                  <a:cubicBezTo>
                    <a:pt x="481" y="65"/>
                    <a:pt x="0" y="985"/>
                    <a:pt x="544" y="1446"/>
                  </a:cubicBezTo>
                  <a:cubicBezTo>
                    <a:pt x="580" y="1473"/>
                    <a:pt x="620" y="1484"/>
                    <a:pt x="658" y="1484"/>
                  </a:cubicBezTo>
                  <a:cubicBezTo>
                    <a:pt x="799" y="1484"/>
                    <a:pt x="922" y="1330"/>
                    <a:pt x="774" y="1215"/>
                  </a:cubicBezTo>
                  <a:cubicBezTo>
                    <a:pt x="537" y="959"/>
                    <a:pt x="822" y="478"/>
                    <a:pt x="1137" y="478"/>
                  </a:cubicBezTo>
                  <a:cubicBezTo>
                    <a:pt x="1155" y="478"/>
                    <a:pt x="1174" y="480"/>
                    <a:pt x="1193" y="483"/>
                  </a:cubicBezTo>
                  <a:cubicBezTo>
                    <a:pt x="1402" y="504"/>
                    <a:pt x="1569" y="692"/>
                    <a:pt x="1632" y="860"/>
                  </a:cubicBezTo>
                  <a:cubicBezTo>
                    <a:pt x="1737" y="1111"/>
                    <a:pt x="1674" y="1320"/>
                    <a:pt x="1716" y="1550"/>
                  </a:cubicBezTo>
                  <a:cubicBezTo>
                    <a:pt x="1743" y="1647"/>
                    <a:pt x="1853" y="1707"/>
                    <a:pt x="1954" y="1707"/>
                  </a:cubicBezTo>
                  <a:cubicBezTo>
                    <a:pt x="2006" y="1707"/>
                    <a:pt x="2057" y="1691"/>
                    <a:pt x="2092" y="1655"/>
                  </a:cubicBezTo>
                  <a:cubicBezTo>
                    <a:pt x="2385" y="1341"/>
                    <a:pt x="2281" y="839"/>
                    <a:pt x="2051" y="525"/>
                  </a:cubicBezTo>
                  <a:cubicBezTo>
                    <a:pt x="1890" y="224"/>
                    <a:pt x="1538" y="1"/>
                    <a:pt x="115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3161100" y="3766800"/>
              <a:ext cx="106200" cy="104225"/>
            </a:xfrm>
            <a:custGeom>
              <a:avLst/>
              <a:gdLst/>
              <a:ahLst/>
              <a:cxnLst/>
              <a:rect l="l" t="t" r="r" b="b"/>
              <a:pathLst>
                <a:path w="4248" h="4169" extrusionOk="0">
                  <a:moveTo>
                    <a:pt x="2992" y="656"/>
                  </a:moveTo>
                  <a:cubicBezTo>
                    <a:pt x="3034" y="656"/>
                    <a:pt x="3077" y="662"/>
                    <a:pt x="3118" y="673"/>
                  </a:cubicBezTo>
                  <a:cubicBezTo>
                    <a:pt x="3118" y="736"/>
                    <a:pt x="3139" y="841"/>
                    <a:pt x="3139" y="924"/>
                  </a:cubicBezTo>
                  <a:cubicBezTo>
                    <a:pt x="3202" y="1050"/>
                    <a:pt x="3202" y="1217"/>
                    <a:pt x="3222" y="1364"/>
                  </a:cubicBezTo>
                  <a:cubicBezTo>
                    <a:pt x="2909" y="1364"/>
                    <a:pt x="2595" y="1406"/>
                    <a:pt x="2281" y="1406"/>
                  </a:cubicBezTo>
                  <a:cubicBezTo>
                    <a:pt x="2134" y="1406"/>
                    <a:pt x="2134" y="1636"/>
                    <a:pt x="2281" y="1636"/>
                  </a:cubicBezTo>
                  <a:cubicBezTo>
                    <a:pt x="2595" y="1636"/>
                    <a:pt x="2930" y="1657"/>
                    <a:pt x="3243" y="1657"/>
                  </a:cubicBezTo>
                  <a:cubicBezTo>
                    <a:pt x="3306" y="1991"/>
                    <a:pt x="3348" y="2347"/>
                    <a:pt x="3390" y="2682"/>
                  </a:cubicBezTo>
                  <a:cubicBezTo>
                    <a:pt x="3474" y="3079"/>
                    <a:pt x="3641" y="3603"/>
                    <a:pt x="3118" y="3603"/>
                  </a:cubicBezTo>
                  <a:cubicBezTo>
                    <a:pt x="2846" y="3603"/>
                    <a:pt x="2490" y="3414"/>
                    <a:pt x="2218" y="3393"/>
                  </a:cubicBezTo>
                  <a:cubicBezTo>
                    <a:pt x="2016" y="3365"/>
                    <a:pt x="1814" y="3351"/>
                    <a:pt x="1613" y="3351"/>
                  </a:cubicBezTo>
                  <a:cubicBezTo>
                    <a:pt x="1212" y="3351"/>
                    <a:pt x="816" y="3407"/>
                    <a:pt x="440" y="3519"/>
                  </a:cubicBezTo>
                  <a:lnTo>
                    <a:pt x="356" y="1782"/>
                  </a:lnTo>
                  <a:lnTo>
                    <a:pt x="356" y="1782"/>
                  </a:lnTo>
                  <a:cubicBezTo>
                    <a:pt x="377" y="1803"/>
                    <a:pt x="403" y="1814"/>
                    <a:pt x="432" y="1814"/>
                  </a:cubicBezTo>
                  <a:cubicBezTo>
                    <a:pt x="461" y="1814"/>
                    <a:pt x="492" y="1803"/>
                    <a:pt x="523" y="1782"/>
                  </a:cubicBezTo>
                  <a:cubicBezTo>
                    <a:pt x="1235" y="1468"/>
                    <a:pt x="1946" y="987"/>
                    <a:pt x="2678" y="736"/>
                  </a:cubicBezTo>
                  <a:cubicBezTo>
                    <a:pt x="2769" y="691"/>
                    <a:pt x="2881" y="656"/>
                    <a:pt x="2992" y="656"/>
                  </a:cubicBezTo>
                  <a:close/>
                  <a:moveTo>
                    <a:pt x="3118" y="0"/>
                  </a:moveTo>
                  <a:cubicBezTo>
                    <a:pt x="2754" y="0"/>
                    <a:pt x="2328" y="327"/>
                    <a:pt x="2051" y="485"/>
                  </a:cubicBezTo>
                  <a:cubicBezTo>
                    <a:pt x="1486" y="778"/>
                    <a:pt x="900" y="1029"/>
                    <a:pt x="314" y="1343"/>
                  </a:cubicBezTo>
                  <a:lnTo>
                    <a:pt x="314" y="1322"/>
                  </a:lnTo>
                  <a:cubicBezTo>
                    <a:pt x="314" y="1228"/>
                    <a:pt x="246" y="1181"/>
                    <a:pt x="178" y="1181"/>
                  </a:cubicBezTo>
                  <a:cubicBezTo>
                    <a:pt x="110" y="1181"/>
                    <a:pt x="42" y="1228"/>
                    <a:pt x="42" y="1322"/>
                  </a:cubicBezTo>
                  <a:cubicBezTo>
                    <a:pt x="0" y="2117"/>
                    <a:pt x="42" y="2954"/>
                    <a:pt x="0" y="3770"/>
                  </a:cubicBezTo>
                  <a:cubicBezTo>
                    <a:pt x="0" y="3917"/>
                    <a:pt x="129" y="3983"/>
                    <a:pt x="245" y="3983"/>
                  </a:cubicBezTo>
                  <a:cubicBezTo>
                    <a:pt x="262" y="3983"/>
                    <a:pt x="278" y="3982"/>
                    <a:pt x="293" y="3979"/>
                  </a:cubicBezTo>
                  <a:cubicBezTo>
                    <a:pt x="718" y="3863"/>
                    <a:pt x="1144" y="3803"/>
                    <a:pt x="1574" y="3803"/>
                  </a:cubicBezTo>
                  <a:cubicBezTo>
                    <a:pt x="1842" y="3803"/>
                    <a:pt x="2112" y="3826"/>
                    <a:pt x="2386" y="3875"/>
                  </a:cubicBezTo>
                  <a:cubicBezTo>
                    <a:pt x="2671" y="3946"/>
                    <a:pt x="3077" y="4169"/>
                    <a:pt x="3424" y="4169"/>
                  </a:cubicBezTo>
                  <a:cubicBezTo>
                    <a:pt x="3485" y="4169"/>
                    <a:pt x="3543" y="4162"/>
                    <a:pt x="3599" y="4147"/>
                  </a:cubicBezTo>
                  <a:cubicBezTo>
                    <a:pt x="4248" y="3958"/>
                    <a:pt x="3913" y="2870"/>
                    <a:pt x="3850" y="2410"/>
                  </a:cubicBezTo>
                  <a:cubicBezTo>
                    <a:pt x="3787" y="1824"/>
                    <a:pt x="3746" y="1113"/>
                    <a:pt x="3599" y="506"/>
                  </a:cubicBezTo>
                  <a:cubicBezTo>
                    <a:pt x="3536" y="276"/>
                    <a:pt x="3474" y="66"/>
                    <a:pt x="3181" y="4"/>
                  </a:cubicBezTo>
                  <a:cubicBezTo>
                    <a:pt x="3160" y="1"/>
                    <a:pt x="3139" y="0"/>
                    <a:pt x="311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3204675" y="3824425"/>
              <a:ext cx="41700" cy="11575"/>
            </a:xfrm>
            <a:custGeom>
              <a:avLst/>
              <a:gdLst/>
              <a:ahLst/>
              <a:cxnLst/>
              <a:rect l="l" t="t" r="r" b="b"/>
              <a:pathLst>
                <a:path w="1668" h="463" extrusionOk="0">
                  <a:moveTo>
                    <a:pt x="1479" y="0"/>
                  </a:moveTo>
                  <a:cubicBezTo>
                    <a:pt x="1040" y="63"/>
                    <a:pt x="580" y="189"/>
                    <a:pt x="119" y="272"/>
                  </a:cubicBezTo>
                  <a:cubicBezTo>
                    <a:pt x="1" y="292"/>
                    <a:pt x="51" y="462"/>
                    <a:pt x="163" y="462"/>
                  </a:cubicBezTo>
                  <a:cubicBezTo>
                    <a:pt x="169" y="462"/>
                    <a:pt x="176" y="462"/>
                    <a:pt x="182" y="461"/>
                  </a:cubicBezTo>
                  <a:cubicBezTo>
                    <a:pt x="622" y="398"/>
                    <a:pt x="1061" y="377"/>
                    <a:pt x="1521" y="251"/>
                  </a:cubicBezTo>
                  <a:cubicBezTo>
                    <a:pt x="1668" y="251"/>
                    <a:pt x="1647" y="0"/>
                    <a:pt x="147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4"/>
          <p:cNvSpPr/>
          <p:nvPr/>
        </p:nvSpPr>
        <p:spPr>
          <a:xfrm rot="584958">
            <a:off x="6510775" y="1519618"/>
            <a:ext cx="459625" cy="397915"/>
          </a:xfrm>
          <a:custGeom>
            <a:avLst/>
            <a:gdLst/>
            <a:ahLst/>
            <a:cxnLst/>
            <a:rect l="l" t="t" r="r" b="b"/>
            <a:pathLst>
              <a:path w="30947" h="26792" extrusionOk="0">
                <a:moveTo>
                  <a:pt x="17164" y="3777"/>
                </a:moveTo>
                <a:cubicBezTo>
                  <a:pt x="17393" y="3777"/>
                  <a:pt x="17614" y="3844"/>
                  <a:pt x="17848" y="3977"/>
                </a:cubicBezTo>
                <a:cubicBezTo>
                  <a:pt x="18392" y="4354"/>
                  <a:pt x="18685" y="5003"/>
                  <a:pt x="18455" y="5630"/>
                </a:cubicBezTo>
                <a:cubicBezTo>
                  <a:pt x="18267" y="6153"/>
                  <a:pt x="17848" y="6467"/>
                  <a:pt x="17388" y="6635"/>
                </a:cubicBezTo>
                <a:cubicBezTo>
                  <a:pt x="17221" y="6446"/>
                  <a:pt x="17032" y="6363"/>
                  <a:pt x="16802" y="6237"/>
                </a:cubicBezTo>
                <a:cubicBezTo>
                  <a:pt x="16799" y="6234"/>
                  <a:pt x="16796" y="6233"/>
                  <a:pt x="16792" y="6233"/>
                </a:cubicBezTo>
                <a:cubicBezTo>
                  <a:pt x="16769" y="6233"/>
                  <a:pt x="16734" y="6279"/>
                  <a:pt x="16698" y="6279"/>
                </a:cubicBezTo>
                <a:cubicBezTo>
                  <a:pt x="16635" y="6279"/>
                  <a:pt x="16593" y="6133"/>
                  <a:pt x="16530" y="6133"/>
                </a:cubicBezTo>
                <a:cubicBezTo>
                  <a:pt x="16494" y="6115"/>
                  <a:pt x="16474" y="6066"/>
                  <a:pt x="16429" y="6066"/>
                </a:cubicBezTo>
                <a:cubicBezTo>
                  <a:pt x="16421" y="6066"/>
                  <a:pt x="16413" y="6067"/>
                  <a:pt x="16405" y="6070"/>
                </a:cubicBezTo>
                <a:cubicBezTo>
                  <a:pt x="16375" y="6055"/>
                  <a:pt x="16335" y="6040"/>
                  <a:pt x="16299" y="6040"/>
                </a:cubicBezTo>
                <a:cubicBezTo>
                  <a:pt x="16285" y="6040"/>
                  <a:pt x="16271" y="6043"/>
                  <a:pt x="16258" y="6049"/>
                </a:cubicBezTo>
                <a:cubicBezTo>
                  <a:pt x="15651" y="5735"/>
                  <a:pt x="15777" y="4668"/>
                  <a:pt x="16175" y="4208"/>
                </a:cubicBezTo>
                <a:cubicBezTo>
                  <a:pt x="16342" y="4019"/>
                  <a:pt x="16551" y="3873"/>
                  <a:pt x="16760" y="3831"/>
                </a:cubicBezTo>
                <a:cubicBezTo>
                  <a:pt x="16788" y="3858"/>
                  <a:pt x="16823" y="3874"/>
                  <a:pt x="16860" y="3874"/>
                </a:cubicBezTo>
                <a:cubicBezTo>
                  <a:pt x="16907" y="3874"/>
                  <a:pt x="16955" y="3848"/>
                  <a:pt x="16991" y="3789"/>
                </a:cubicBezTo>
                <a:cubicBezTo>
                  <a:pt x="17049" y="3781"/>
                  <a:pt x="17107" y="3777"/>
                  <a:pt x="17164" y="3777"/>
                </a:cubicBezTo>
                <a:close/>
                <a:moveTo>
                  <a:pt x="25123" y="6099"/>
                </a:moveTo>
                <a:cubicBezTo>
                  <a:pt x="27458" y="6099"/>
                  <a:pt x="30007" y="7586"/>
                  <a:pt x="30047" y="10129"/>
                </a:cubicBezTo>
                <a:cubicBezTo>
                  <a:pt x="30089" y="12807"/>
                  <a:pt x="27975" y="15192"/>
                  <a:pt x="25653" y="16176"/>
                </a:cubicBezTo>
                <a:cubicBezTo>
                  <a:pt x="24754" y="16564"/>
                  <a:pt x="23849" y="16720"/>
                  <a:pt x="22946" y="16720"/>
                </a:cubicBezTo>
                <a:cubicBezTo>
                  <a:pt x="21223" y="16720"/>
                  <a:pt x="19503" y="16152"/>
                  <a:pt x="17828" y="15548"/>
                </a:cubicBezTo>
                <a:cubicBezTo>
                  <a:pt x="17848" y="15004"/>
                  <a:pt x="17848" y="14481"/>
                  <a:pt x="17848" y="13916"/>
                </a:cubicBezTo>
                <a:cubicBezTo>
                  <a:pt x="17869" y="12431"/>
                  <a:pt x="17953" y="10882"/>
                  <a:pt x="17911" y="9376"/>
                </a:cubicBezTo>
                <a:cubicBezTo>
                  <a:pt x="19941" y="7911"/>
                  <a:pt x="22159" y="6258"/>
                  <a:pt x="24753" y="6112"/>
                </a:cubicBezTo>
                <a:cubicBezTo>
                  <a:pt x="24876" y="6103"/>
                  <a:pt x="24999" y="6099"/>
                  <a:pt x="25123" y="6099"/>
                </a:cubicBezTo>
                <a:close/>
                <a:moveTo>
                  <a:pt x="8137" y="5181"/>
                </a:moveTo>
                <a:cubicBezTo>
                  <a:pt x="11071" y="5181"/>
                  <a:pt x="14065" y="6388"/>
                  <a:pt x="15233" y="8685"/>
                </a:cubicBezTo>
                <a:cubicBezTo>
                  <a:pt x="15254" y="8748"/>
                  <a:pt x="15296" y="8769"/>
                  <a:pt x="15338" y="8769"/>
                </a:cubicBezTo>
                <a:cubicBezTo>
                  <a:pt x="14877" y="10757"/>
                  <a:pt x="14626" y="12807"/>
                  <a:pt x="14522" y="14837"/>
                </a:cubicBezTo>
                <a:cubicBezTo>
                  <a:pt x="14464" y="14814"/>
                  <a:pt x="14401" y="14797"/>
                  <a:pt x="14334" y="14797"/>
                </a:cubicBezTo>
                <a:cubicBezTo>
                  <a:pt x="14279" y="14797"/>
                  <a:pt x="14223" y="14808"/>
                  <a:pt x="14166" y="14837"/>
                </a:cubicBezTo>
                <a:cubicBezTo>
                  <a:pt x="12325" y="15997"/>
                  <a:pt x="10220" y="16815"/>
                  <a:pt x="8072" y="16815"/>
                </a:cubicBezTo>
                <a:cubicBezTo>
                  <a:pt x="7316" y="16815"/>
                  <a:pt x="6554" y="16713"/>
                  <a:pt x="5796" y="16490"/>
                </a:cubicBezTo>
                <a:cubicBezTo>
                  <a:pt x="3055" y="15674"/>
                  <a:pt x="879" y="13268"/>
                  <a:pt x="1110" y="10296"/>
                </a:cubicBezTo>
                <a:cubicBezTo>
                  <a:pt x="1369" y="6825"/>
                  <a:pt x="4712" y="5181"/>
                  <a:pt x="8137" y="5181"/>
                </a:cubicBezTo>
                <a:close/>
                <a:moveTo>
                  <a:pt x="16363" y="6593"/>
                </a:moveTo>
                <a:cubicBezTo>
                  <a:pt x="16509" y="6656"/>
                  <a:pt x="16677" y="6760"/>
                  <a:pt x="16781" y="6865"/>
                </a:cubicBezTo>
                <a:cubicBezTo>
                  <a:pt x="16719" y="6990"/>
                  <a:pt x="16802" y="7200"/>
                  <a:pt x="16991" y="7221"/>
                </a:cubicBezTo>
                <a:lnTo>
                  <a:pt x="17012" y="7221"/>
                </a:lnTo>
                <a:cubicBezTo>
                  <a:pt x="17535" y="8225"/>
                  <a:pt x="17284" y="10003"/>
                  <a:pt x="17284" y="10861"/>
                </a:cubicBezTo>
                <a:cubicBezTo>
                  <a:pt x="17304" y="12368"/>
                  <a:pt x="17284" y="13853"/>
                  <a:pt x="17242" y="15339"/>
                </a:cubicBezTo>
                <a:cubicBezTo>
                  <a:pt x="17179" y="18038"/>
                  <a:pt x="16970" y="20695"/>
                  <a:pt x="15840" y="23164"/>
                </a:cubicBezTo>
                <a:cubicBezTo>
                  <a:pt x="15045" y="22055"/>
                  <a:pt x="15045" y="20654"/>
                  <a:pt x="15024" y="19314"/>
                </a:cubicBezTo>
                <a:cubicBezTo>
                  <a:pt x="15003" y="17850"/>
                  <a:pt x="15003" y="16385"/>
                  <a:pt x="15045" y="14941"/>
                </a:cubicBezTo>
                <a:cubicBezTo>
                  <a:pt x="15191" y="12096"/>
                  <a:pt x="15568" y="9313"/>
                  <a:pt x="16342" y="6593"/>
                </a:cubicBezTo>
                <a:close/>
                <a:moveTo>
                  <a:pt x="17828" y="16281"/>
                </a:moveTo>
                <a:cubicBezTo>
                  <a:pt x="18790" y="17055"/>
                  <a:pt x="19732" y="17892"/>
                  <a:pt x="20631" y="18791"/>
                </a:cubicBezTo>
                <a:cubicBezTo>
                  <a:pt x="21154" y="19294"/>
                  <a:pt x="21636" y="19817"/>
                  <a:pt x="22138" y="20361"/>
                </a:cubicBezTo>
                <a:cubicBezTo>
                  <a:pt x="22619" y="20884"/>
                  <a:pt x="23393" y="21574"/>
                  <a:pt x="23665" y="22202"/>
                </a:cubicBezTo>
                <a:cubicBezTo>
                  <a:pt x="24084" y="22579"/>
                  <a:pt x="24000" y="22976"/>
                  <a:pt x="23372" y="23395"/>
                </a:cubicBezTo>
                <a:cubicBezTo>
                  <a:pt x="23298" y="23978"/>
                  <a:pt x="23116" y="24262"/>
                  <a:pt x="22843" y="24262"/>
                </a:cubicBezTo>
                <a:cubicBezTo>
                  <a:pt x="22734" y="24262"/>
                  <a:pt x="22610" y="24216"/>
                  <a:pt x="22473" y="24127"/>
                </a:cubicBezTo>
                <a:cubicBezTo>
                  <a:pt x="22159" y="24043"/>
                  <a:pt x="21845" y="23834"/>
                  <a:pt x="21573" y="23687"/>
                </a:cubicBezTo>
                <a:cubicBezTo>
                  <a:pt x="20903" y="23311"/>
                  <a:pt x="20317" y="22871"/>
                  <a:pt x="19815" y="22327"/>
                </a:cubicBezTo>
                <a:cubicBezTo>
                  <a:pt x="18790" y="21281"/>
                  <a:pt x="18100" y="19984"/>
                  <a:pt x="17639" y="18603"/>
                </a:cubicBezTo>
                <a:cubicBezTo>
                  <a:pt x="17723" y="17850"/>
                  <a:pt x="17807" y="17055"/>
                  <a:pt x="17828" y="16281"/>
                </a:cubicBezTo>
                <a:close/>
                <a:moveTo>
                  <a:pt x="14480" y="15402"/>
                </a:moveTo>
                <a:lnTo>
                  <a:pt x="14480" y="15967"/>
                </a:lnTo>
                <a:cubicBezTo>
                  <a:pt x="14459" y="16490"/>
                  <a:pt x="14417" y="17076"/>
                  <a:pt x="14396" y="17661"/>
                </a:cubicBezTo>
                <a:cubicBezTo>
                  <a:pt x="14312" y="17703"/>
                  <a:pt x="14250" y="17745"/>
                  <a:pt x="14208" y="17850"/>
                </a:cubicBezTo>
                <a:cubicBezTo>
                  <a:pt x="13685" y="19628"/>
                  <a:pt x="12994" y="21323"/>
                  <a:pt x="12053" y="22934"/>
                </a:cubicBezTo>
                <a:cubicBezTo>
                  <a:pt x="11592" y="23667"/>
                  <a:pt x="11132" y="24420"/>
                  <a:pt x="10588" y="25068"/>
                </a:cubicBezTo>
                <a:cubicBezTo>
                  <a:pt x="10337" y="25403"/>
                  <a:pt x="10086" y="25675"/>
                  <a:pt x="9751" y="25884"/>
                </a:cubicBezTo>
                <a:lnTo>
                  <a:pt x="8558" y="25508"/>
                </a:lnTo>
                <a:cubicBezTo>
                  <a:pt x="8328" y="25257"/>
                  <a:pt x="8600" y="24399"/>
                  <a:pt x="8663" y="24106"/>
                </a:cubicBezTo>
                <a:cubicBezTo>
                  <a:pt x="9584" y="20758"/>
                  <a:pt x="12220" y="17933"/>
                  <a:pt x="14480" y="15402"/>
                </a:cubicBezTo>
                <a:close/>
                <a:moveTo>
                  <a:pt x="20027" y="0"/>
                </a:moveTo>
                <a:cubicBezTo>
                  <a:pt x="20019" y="0"/>
                  <a:pt x="20011" y="1"/>
                  <a:pt x="20004" y="2"/>
                </a:cubicBezTo>
                <a:cubicBezTo>
                  <a:pt x="18623" y="379"/>
                  <a:pt x="17828" y="2052"/>
                  <a:pt x="17765" y="3412"/>
                </a:cubicBezTo>
                <a:cubicBezTo>
                  <a:pt x="17618" y="3350"/>
                  <a:pt x="17451" y="3308"/>
                  <a:pt x="17304" y="3287"/>
                </a:cubicBezTo>
                <a:cubicBezTo>
                  <a:pt x="17242" y="3266"/>
                  <a:pt x="17174" y="3256"/>
                  <a:pt x="17106" y="3256"/>
                </a:cubicBezTo>
                <a:cubicBezTo>
                  <a:pt x="17038" y="3256"/>
                  <a:pt x="16970" y="3266"/>
                  <a:pt x="16907" y="3287"/>
                </a:cubicBezTo>
                <a:cubicBezTo>
                  <a:pt x="16719" y="1948"/>
                  <a:pt x="15840" y="567"/>
                  <a:pt x="14522" y="169"/>
                </a:cubicBezTo>
                <a:cubicBezTo>
                  <a:pt x="14499" y="161"/>
                  <a:pt x="14477" y="157"/>
                  <a:pt x="14456" y="157"/>
                </a:cubicBezTo>
                <a:cubicBezTo>
                  <a:pt x="14266" y="157"/>
                  <a:pt x="14163" y="475"/>
                  <a:pt x="14333" y="588"/>
                </a:cubicBezTo>
                <a:cubicBezTo>
                  <a:pt x="15463" y="1257"/>
                  <a:pt x="16300" y="2073"/>
                  <a:pt x="16572" y="3350"/>
                </a:cubicBezTo>
                <a:cubicBezTo>
                  <a:pt x="15944" y="3559"/>
                  <a:pt x="15442" y="4082"/>
                  <a:pt x="15317" y="4752"/>
                </a:cubicBezTo>
                <a:cubicBezTo>
                  <a:pt x="15191" y="5379"/>
                  <a:pt x="15463" y="6112"/>
                  <a:pt x="16028" y="6363"/>
                </a:cubicBezTo>
                <a:cubicBezTo>
                  <a:pt x="15777" y="7011"/>
                  <a:pt x="15568" y="7681"/>
                  <a:pt x="15400" y="8350"/>
                </a:cubicBezTo>
                <a:cubicBezTo>
                  <a:pt x="14157" y="5855"/>
                  <a:pt x="11100" y="4593"/>
                  <a:pt x="8066" y="4593"/>
                </a:cubicBezTo>
                <a:cubicBezTo>
                  <a:pt x="4512" y="4593"/>
                  <a:pt x="991" y="6325"/>
                  <a:pt x="461" y="9836"/>
                </a:cubicBezTo>
                <a:cubicBezTo>
                  <a:pt x="1" y="12828"/>
                  <a:pt x="1821" y="15527"/>
                  <a:pt x="4478" y="16741"/>
                </a:cubicBezTo>
                <a:cubicBezTo>
                  <a:pt x="5628" y="17255"/>
                  <a:pt x="6813" y="17482"/>
                  <a:pt x="7995" y="17482"/>
                </a:cubicBezTo>
                <a:cubicBezTo>
                  <a:pt x="9652" y="17482"/>
                  <a:pt x="11300" y="17034"/>
                  <a:pt x="12827" y="16301"/>
                </a:cubicBezTo>
                <a:lnTo>
                  <a:pt x="12827" y="16301"/>
                </a:lnTo>
                <a:cubicBezTo>
                  <a:pt x="11571" y="17766"/>
                  <a:pt x="10337" y="19294"/>
                  <a:pt x="9374" y="20967"/>
                </a:cubicBezTo>
                <a:cubicBezTo>
                  <a:pt x="8663" y="22160"/>
                  <a:pt x="7115" y="24650"/>
                  <a:pt x="8035" y="26094"/>
                </a:cubicBezTo>
                <a:cubicBezTo>
                  <a:pt x="8346" y="26580"/>
                  <a:pt x="8695" y="26791"/>
                  <a:pt x="9066" y="26791"/>
                </a:cubicBezTo>
                <a:cubicBezTo>
                  <a:pt x="10899" y="26791"/>
                  <a:pt x="13279" y="21663"/>
                  <a:pt x="14271" y="19210"/>
                </a:cubicBezTo>
                <a:cubicBezTo>
                  <a:pt x="14271" y="20967"/>
                  <a:pt x="14501" y="22746"/>
                  <a:pt x="15589" y="23959"/>
                </a:cubicBezTo>
                <a:cubicBezTo>
                  <a:pt x="15652" y="24022"/>
                  <a:pt x="15734" y="24051"/>
                  <a:pt x="15814" y="24051"/>
                </a:cubicBezTo>
                <a:cubicBezTo>
                  <a:pt x="15920" y="24051"/>
                  <a:pt x="16022" y="24001"/>
                  <a:pt x="16070" y="23918"/>
                </a:cubicBezTo>
                <a:cubicBezTo>
                  <a:pt x="16802" y="22495"/>
                  <a:pt x="17221" y="20988"/>
                  <a:pt x="17451" y="19461"/>
                </a:cubicBezTo>
                <a:cubicBezTo>
                  <a:pt x="17953" y="21093"/>
                  <a:pt x="18936" y="22537"/>
                  <a:pt x="20297" y="23583"/>
                </a:cubicBezTo>
                <a:cubicBezTo>
                  <a:pt x="20951" y="24090"/>
                  <a:pt x="22245" y="24994"/>
                  <a:pt x="23298" y="24994"/>
                </a:cubicBezTo>
                <a:cubicBezTo>
                  <a:pt x="23592" y="24994"/>
                  <a:pt x="23867" y="24923"/>
                  <a:pt x="24105" y="24755"/>
                </a:cubicBezTo>
                <a:cubicBezTo>
                  <a:pt x="25465" y="23729"/>
                  <a:pt x="24167" y="22034"/>
                  <a:pt x="23435" y="21135"/>
                </a:cubicBezTo>
                <a:cubicBezTo>
                  <a:pt x="22117" y="19524"/>
                  <a:pt x="20652" y="18038"/>
                  <a:pt x="19041" y="16678"/>
                </a:cubicBezTo>
                <a:lnTo>
                  <a:pt x="19041" y="16678"/>
                </a:lnTo>
                <a:cubicBezTo>
                  <a:pt x="20321" y="17073"/>
                  <a:pt x="21612" y="17353"/>
                  <a:pt x="22897" y="17353"/>
                </a:cubicBezTo>
                <a:cubicBezTo>
                  <a:pt x="24133" y="17353"/>
                  <a:pt x="25363" y="17094"/>
                  <a:pt x="26574" y="16427"/>
                </a:cubicBezTo>
                <a:cubicBezTo>
                  <a:pt x="28959" y="15088"/>
                  <a:pt x="30947" y="12389"/>
                  <a:pt x="30633" y="9627"/>
                </a:cubicBezTo>
                <a:cubicBezTo>
                  <a:pt x="30382" y="7283"/>
                  <a:pt x="28164" y="5819"/>
                  <a:pt x="25967" y="5547"/>
                </a:cubicBezTo>
                <a:cubicBezTo>
                  <a:pt x="25693" y="5512"/>
                  <a:pt x="25421" y="5496"/>
                  <a:pt x="25152" y="5496"/>
                </a:cubicBezTo>
                <a:cubicBezTo>
                  <a:pt x="22462" y="5496"/>
                  <a:pt x="20019" y="7122"/>
                  <a:pt x="17869" y="8643"/>
                </a:cubicBezTo>
                <a:cubicBezTo>
                  <a:pt x="17848" y="8455"/>
                  <a:pt x="17848" y="8267"/>
                  <a:pt x="17828" y="8099"/>
                </a:cubicBezTo>
                <a:cubicBezTo>
                  <a:pt x="17807" y="7744"/>
                  <a:pt x="17723" y="7430"/>
                  <a:pt x="17618" y="7158"/>
                </a:cubicBezTo>
                <a:cubicBezTo>
                  <a:pt x="18351" y="6886"/>
                  <a:pt x="18957" y="6174"/>
                  <a:pt x="19020" y="5400"/>
                </a:cubicBezTo>
                <a:cubicBezTo>
                  <a:pt x="19104" y="4647"/>
                  <a:pt x="18685" y="3936"/>
                  <a:pt x="18058" y="3538"/>
                </a:cubicBezTo>
                <a:cubicBezTo>
                  <a:pt x="18141" y="2868"/>
                  <a:pt x="18351" y="2241"/>
                  <a:pt x="18706" y="1676"/>
                </a:cubicBezTo>
                <a:cubicBezTo>
                  <a:pt x="19104" y="1111"/>
                  <a:pt x="19648" y="776"/>
                  <a:pt x="20171" y="316"/>
                </a:cubicBezTo>
                <a:cubicBezTo>
                  <a:pt x="20311" y="196"/>
                  <a:pt x="20184" y="0"/>
                  <a:pt x="2002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23">
            <a:extLst>
              <a:ext uri="{FF2B5EF4-FFF2-40B4-BE49-F238E27FC236}">
                <a16:creationId xmlns:a16="http://schemas.microsoft.com/office/drawing/2014/main" id="{EE966339-E84A-4E97-A009-C1A5FD49B5A1}"/>
              </a:ext>
            </a:extLst>
          </p:cNvPr>
          <p:cNvPicPr>
            <a:picLocks noChangeAspect="1"/>
          </p:cNvPicPr>
          <p:nvPr/>
        </p:nvPicPr>
        <p:blipFill>
          <a:blip r:embed="rId3"/>
          <a:stretch>
            <a:fillRect/>
          </a:stretch>
        </p:blipFill>
        <p:spPr>
          <a:xfrm>
            <a:off x="4691824" y="815545"/>
            <a:ext cx="3390292" cy="346148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478318" y="135949"/>
            <a:ext cx="40907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Cơ</a:t>
            </a:r>
            <a:r>
              <a:rPr lang="en-US" dirty="0"/>
              <a:t> </a:t>
            </a:r>
            <a:r>
              <a:rPr lang="en-US" dirty="0" err="1"/>
              <a:t>sở</a:t>
            </a:r>
            <a:r>
              <a:rPr lang="en-US" dirty="0"/>
              <a:t> </a:t>
            </a:r>
            <a:r>
              <a:rPr lang="en-US" dirty="0" err="1"/>
              <a:t>và</a:t>
            </a:r>
            <a:r>
              <a:rPr lang="en-US" dirty="0"/>
              <a:t> </a:t>
            </a:r>
            <a:r>
              <a:rPr lang="en-US" dirty="0" err="1"/>
              <a:t>các</a:t>
            </a:r>
            <a:r>
              <a:rPr lang="en-US" dirty="0"/>
              <a:t> </a:t>
            </a:r>
            <a:r>
              <a:rPr lang="en-US" dirty="0" err="1"/>
              <a:t>quy</a:t>
            </a:r>
            <a:r>
              <a:rPr lang="en-US" dirty="0"/>
              <a:t> </a:t>
            </a:r>
            <a:r>
              <a:rPr lang="en-US" dirty="0" err="1"/>
              <a:t>tắc</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183342" y="1074465"/>
            <a:ext cx="8680714" cy="39330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85750" indent="-285750">
              <a:buFontTx/>
              <a:buChar char="-"/>
            </a:pPr>
            <a:r>
              <a:rPr lang="vi-VN" sz="1600" b="0" dirty="0">
                <a:ea typeface="Gaegu" panose="020B0604020202020204" charset="0"/>
              </a:rPr>
              <a:t>Giải thuật </a:t>
            </a:r>
            <a:r>
              <a:rPr lang="vi-VN" sz="1600" b="0" dirty="0">
                <a:solidFill>
                  <a:schemeClr val="accent1"/>
                </a:solidFill>
                <a:ea typeface="Gaegu" panose="020B0604020202020204" charset="0"/>
              </a:rPr>
              <a:t>tìm kiếm theo chiều sâu </a:t>
            </a:r>
            <a:r>
              <a:rPr lang="vi-VN" sz="1600" b="0" dirty="0">
                <a:ea typeface="Gaegu" panose="020B0604020202020204" charset="0"/>
              </a:rPr>
              <a:t>(Depth First Search –</a:t>
            </a:r>
            <a:r>
              <a:rPr lang="en-US" sz="1600" b="0" dirty="0">
                <a:ea typeface="Gaegu" panose="020B0604020202020204" charset="0"/>
              </a:rPr>
              <a:t> </a:t>
            </a:r>
            <a:r>
              <a:rPr lang="vi-VN" sz="1600" b="0" dirty="0">
                <a:ea typeface="Gaegu" panose="020B0604020202020204" charset="0"/>
              </a:rPr>
              <a:t>DFS</a:t>
            </a:r>
            <a:r>
              <a:rPr lang="en-US" sz="1600" b="0" dirty="0">
                <a:ea typeface="Gaegu" panose="020B0604020202020204" charset="0"/>
              </a:rPr>
              <a:t>) </a:t>
            </a:r>
            <a:r>
              <a:rPr lang="vi-VN" sz="1600" b="0" dirty="0">
                <a:ea typeface="Gaegu" panose="020B0604020202020204" charset="0"/>
              </a:rPr>
              <a:t>là giải thuật</a:t>
            </a:r>
            <a:r>
              <a:rPr lang="en-US" sz="1600" b="0" dirty="0">
                <a:ea typeface="Gaegu" panose="020B0604020202020204" charset="0"/>
              </a:rPr>
              <a:t> </a:t>
            </a:r>
            <a:r>
              <a:rPr lang="vi-VN" sz="1600" b="0" dirty="0">
                <a:ea typeface="Gaegu" panose="020B0604020202020204" charset="0"/>
              </a:rPr>
              <a:t>tìm kiếm ưu tiên chiều sâu, duyệt hoặc tìm kiếm trên một cây hoặc một đồ thị và </a:t>
            </a:r>
            <a:r>
              <a:rPr lang="vi-VN" sz="1600" b="0" dirty="0">
                <a:solidFill>
                  <a:schemeClr val="accent1"/>
                </a:solidFill>
                <a:ea typeface="Gaegu" panose="020B0604020202020204" charset="0"/>
              </a:rPr>
              <a:t>sử</a:t>
            </a:r>
            <a:r>
              <a:rPr lang="en-US" sz="1600" b="0" dirty="0">
                <a:solidFill>
                  <a:schemeClr val="accent1"/>
                </a:solidFill>
                <a:ea typeface="Gaegu" panose="020B0604020202020204" charset="0"/>
              </a:rPr>
              <a:t> </a:t>
            </a:r>
            <a:r>
              <a:rPr lang="vi-VN" sz="1600" b="0" dirty="0">
                <a:solidFill>
                  <a:schemeClr val="accent1"/>
                </a:solidFill>
                <a:ea typeface="Gaegu" panose="020B0604020202020204" charset="0"/>
              </a:rPr>
              <a:t>dụng stack </a:t>
            </a:r>
            <a:r>
              <a:rPr lang="vi-VN" sz="1600" b="0" dirty="0">
                <a:ea typeface="Gaegu" panose="020B0604020202020204" charset="0"/>
              </a:rPr>
              <a:t>(ngăn xếp) để </a:t>
            </a:r>
            <a:r>
              <a:rPr lang="vi-VN" sz="1600" b="0" dirty="0">
                <a:solidFill>
                  <a:schemeClr val="accent1"/>
                </a:solidFill>
                <a:ea typeface="Gaegu" panose="020B0604020202020204" charset="0"/>
              </a:rPr>
              <a:t>ghi nhớ đỉnh liền kề</a:t>
            </a:r>
            <a:r>
              <a:rPr lang="en-US" sz="1600" b="0" dirty="0">
                <a:ea typeface="Gaegu" panose="020B0604020202020204" charset="0"/>
              </a:rPr>
              <a:t>.</a:t>
            </a:r>
          </a:p>
          <a:p>
            <a:r>
              <a:rPr lang="vi-VN" sz="1600" b="0" dirty="0">
                <a:ea typeface="Gaegu" panose="020B0604020202020204" charset="0"/>
              </a:rPr>
              <a:t>Giải thuật này tuân theo qui tắc sau:</a:t>
            </a:r>
            <a:endParaRPr lang="en-US" sz="1600" b="0" dirty="0">
              <a:ea typeface="Gaegu" panose="020B0604020202020204" charset="0"/>
            </a:endParaRPr>
          </a:p>
          <a:p>
            <a:pPr marL="285750" indent="-285750">
              <a:buFontTx/>
              <a:buChar char="-"/>
            </a:pPr>
            <a:r>
              <a:rPr lang="vi-VN" sz="1600" dirty="0">
                <a:solidFill>
                  <a:schemeClr val="accent1"/>
                </a:solidFill>
                <a:ea typeface="Gaegu" panose="020B0604020202020204" charset="0"/>
              </a:rPr>
              <a:t>Qui tắc 1</a:t>
            </a:r>
            <a:r>
              <a:rPr lang="vi-VN" sz="1600" b="0" dirty="0">
                <a:ea typeface="Gaegu" panose="020B0604020202020204" charset="0"/>
              </a:rPr>
              <a:t>: Duyệt tiếp tới đỉnh liền kề chưa được duyệt. Đánh dấu đỉnh đã được duyệt. Hiển</a:t>
            </a:r>
            <a:r>
              <a:rPr lang="en-US" sz="1600" b="0" dirty="0">
                <a:ea typeface="Gaegu" panose="020B0604020202020204" charset="0"/>
              </a:rPr>
              <a:t> </a:t>
            </a:r>
            <a:r>
              <a:rPr lang="vi-VN" sz="1600" b="0" dirty="0">
                <a:ea typeface="Gaegu" panose="020B0604020202020204" charset="0"/>
              </a:rPr>
              <a:t>thị đỉnh đó và đẩy vào</a:t>
            </a:r>
            <a:r>
              <a:rPr lang="en-US" sz="1600" b="0" dirty="0">
                <a:ea typeface="Gaegu" panose="020B0604020202020204" charset="0"/>
              </a:rPr>
              <a:t> </a:t>
            </a:r>
            <a:r>
              <a:rPr lang="vi-VN" sz="1600" b="0" dirty="0">
                <a:ea typeface="Gaegu" panose="020B0604020202020204" charset="0"/>
              </a:rPr>
              <a:t>ngăn xếp (stack).</a:t>
            </a:r>
            <a:endParaRPr lang="en-US" sz="1600" b="0" dirty="0">
              <a:ea typeface="Gaegu" panose="020B0604020202020204" charset="0"/>
            </a:endParaRPr>
          </a:p>
          <a:p>
            <a:pPr marL="285750" indent="-285750">
              <a:buFontTx/>
              <a:buChar char="-"/>
            </a:pPr>
            <a:r>
              <a:rPr lang="vi-VN" sz="1600" dirty="0">
                <a:solidFill>
                  <a:schemeClr val="accent1"/>
                </a:solidFill>
                <a:ea typeface="Gaegu" panose="020B0604020202020204" charset="0"/>
              </a:rPr>
              <a:t>Qui tắc 2</a:t>
            </a:r>
            <a:r>
              <a:rPr lang="vi-VN" sz="1600" b="0" dirty="0">
                <a:ea typeface="Gaegu" panose="020B0604020202020204" charset="0"/>
              </a:rPr>
              <a:t>: Nếu không tìm thấy đỉnh liền kề, lấy một đỉnh từ trong ngăn xếp (thao tác pop up).</a:t>
            </a:r>
            <a:br>
              <a:rPr lang="vi-VN" sz="1600" b="0" dirty="0">
                <a:ea typeface="Gaegu" panose="020B0604020202020204" charset="0"/>
              </a:rPr>
            </a:br>
            <a:r>
              <a:rPr lang="vi-VN" sz="1600" b="0" dirty="0">
                <a:ea typeface="Gaegu" panose="020B0604020202020204" charset="0"/>
              </a:rPr>
              <a:t>(Giải thuật sẽ lấy tất cả các đỉnh từ trong ngăn xếp mà không có các đỉnh liền kề nào)</a:t>
            </a:r>
            <a:endParaRPr lang="en-US" sz="1600" b="0" dirty="0">
              <a:ea typeface="Gaegu" panose="020B0604020202020204" charset="0"/>
            </a:endParaRPr>
          </a:p>
          <a:p>
            <a:pPr marL="285750" indent="-285750">
              <a:buFontTx/>
              <a:buChar char="-"/>
            </a:pPr>
            <a:r>
              <a:rPr lang="vi-VN" sz="1600" dirty="0">
                <a:solidFill>
                  <a:schemeClr val="accent1"/>
                </a:solidFill>
                <a:ea typeface="Gaegu" panose="020B0604020202020204" charset="0"/>
              </a:rPr>
              <a:t>Qui tắc 3</a:t>
            </a:r>
            <a:r>
              <a:rPr lang="vi-VN" sz="1600" b="0" dirty="0">
                <a:ea typeface="Gaegu" panose="020B0604020202020204" charset="0"/>
              </a:rPr>
              <a:t>: Lặp lại các qui tắc 1 và qui tắc 2 cho tới khi ngăn xếp là trống.</a:t>
            </a:r>
            <a:br>
              <a:rPr lang="vi-VN" sz="1600" b="0" dirty="0">
                <a:ea typeface="Gaegu" panose="020B0604020202020204" charset="0"/>
              </a:rPr>
            </a:br>
            <a:br>
              <a:rPr lang="vi-VN" sz="1600" dirty="0">
                <a:ea typeface="Gaegu" panose="020B0604020202020204" charset="0"/>
              </a:rPr>
            </a:br>
            <a:endParaRPr lang="en-US" sz="1600" dirty="0">
              <a:latin typeface="Gaegu" panose="020B0604020202020204" charset="0"/>
              <a:ea typeface="Gaegu" panose="020B0604020202020204" charset="0"/>
            </a:endParaRPr>
          </a:p>
        </p:txBody>
      </p:sp>
    </p:spTree>
    <p:extLst>
      <p:ext uri="{BB962C8B-B14F-4D97-AF65-F5344CB8AC3E}">
        <p14:creationId xmlns:p14="http://schemas.microsoft.com/office/powerpoint/2010/main" val="26768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476033" y="262791"/>
            <a:ext cx="390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t>
            </a:r>
            <a:r>
              <a:rPr lang="en-US" dirty="0" err="1"/>
              <a:t>i</a:t>
            </a:r>
            <a:r>
              <a:rPr lang="en" dirty="0"/>
              <a:t>ải thích thuật toán</a:t>
            </a:r>
            <a:endParaRPr dirty="0"/>
          </a:p>
        </p:txBody>
      </p:sp>
      <p:sp>
        <p:nvSpPr>
          <p:cNvPr id="56" name="Oval 55">
            <a:extLst>
              <a:ext uri="{FF2B5EF4-FFF2-40B4-BE49-F238E27FC236}">
                <a16:creationId xmlns:a16="http://schemas.microsoft.com/office/drawing/2014/main" id="{0CCC9CEE-698E-481C-9393-44C8D291129B}"/>
              </a:ext>
            </a:extLst>
          </p:cNvPr>
          <p:cNvSpPr/>
          <p:nvPr/>
        </p:nvSpPr>
        <p:spPr>
          <a:xfrm>
            <a:off x="2814340" y="3343523"/>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7" name="Oval 56">
            <a:extLst>
              <a:ext uri="{FF2B5EF4-FFF2-40B4-BE49-F238E27FC236}">
                <a16:creationId xmlns:a16="http://schemas.microsoft.com/office/drawing/2014/main" id="{20EBBCCB-3A61-46C9-ADCD-6737FF636357}"/>
              </a:ext>
            </a:extLst>
          </p:cNvPr>
          <p:cNvSpPr/>
          <p:nvPr/>
        </p:nvSpPr>
        <p:spPr>
          <a:xfrm>
            <a:off x="5647131" y="3310130"/>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8" name="Oval 57">
            <a:extLst>
              <a:ext uri="{FF2B5EF4-FFF2-40B4-BE49-F238E27FC236}">
                <a16:creationId xmlns:a16="http://schemas.microsoft.com/office/drawing/2014/main" id="{B6CD4651-EFB0-4004-A519-3AC180F5FB95}"/>
              </a:ext>
            </a:extLst>
          </p:cNvPr>
          <p:cNvSpPr/>
          <p:nvPr/>
        </p:nvSpPr>
        <p:spPr>
          <a:xfrm>
            <a:off x="5728999" y="1283387"/>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59" name="Oval 58">
            <a:extLst>
              <a:ext uri="{FF2B5EF4-FFF2-40B4-BE49-F238E27FC236}">
                <a16:creationId xmlns:a16="http://schemas.microsoft.com/office/drawing/2014/main" id="{B923DF82-F01B-479D-A7DC-B65DD99C7095}"/>
              </a:ext>
            </a:extLst>
          </p:cNvPr>
          <p:cNvSpPr/>
          <p:nvPr/>
        </p:nvSpPr>
        <p:spPr>
          <a:xfrm>
            <a:off x="4895620" y="2326454"/>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0" name="Oval 59">
            <a:extLst>
              <a:ext uri="{FF2B5EF4-FFF2-40B4-BE49-F238E27FC236}">
                <a16:creationId xmlns:a16="http://schemas.microsoft.com/office/drawing/2014/main" id="{94BD91C3-526A-4EFC-B169-1F8887CB0B99}"/>
              </a:ext>
            </a:extLst>
          </p:cNvPr>
          <p:cNvSpPr/>
          <p:nvPr/>
        </p:nvSpPr>
        <p:spPr>
          <a:xfrm>
            <a:off x="3463480" y="2326455"/>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1" name="Oval 60">
            <a:extLst>
              <a:ext uri="{FF2B5EF4-FFF2-40B4-BE49-F238E27FC236}">
                <a16:creationId xmlns:a16="http://schemas.microsoft.com/office/drawing/2014/main" id="{FA5F643A-576F-441A-A0CA-0BCC799B6F89}"/>
              </a:ext>
            </a:extLst>
          </p:cNvPr>
          <p:cNvSpPr/>
          <p:nvPr/>
        </p:nvSpPr>
        <p:spPr>
          <a:xfrm>
            <a:off x="3964705" y="1226821"/>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2" name="Oval 61">
            <a:extLst>
              <a:ext uri="{FF2B5EF4-FFF2-40B4-BE49-F238E27FC236}">
                <a16:creationId xmlns:a16="http://schemas.microsoft.com/office/drawing/2014/main" id="{4CF0B5F6-6968-4BAE-97AA-2AFB4B5884F7}"/>
              </a:ext>
            </a:extLst>
          </p:cNvPr>
          <p:cNvSpPr/>
          <p:nvPr/>
        </p:nvSpPr>
        <p:spPr>
          <a:xfrm>
            <a:off x="2576166" y="1226820"/>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63" name="Straight Connector 62">
            <a:extLst>
              <a:ext uri="{FF2B5EF4-FFF2-40B4-BE49-F238E27FC236}">
                <a16:creationId xmlns:a16="http://schemas.microsoft.com/office/drawing/2014/main" id="{17C1D4D4-022E-474B-939C-20915535851C}"/>
              </a:ext>
            </a:extLst>
          </p:cNvPr>
          <p:cNvCxnSpPr>
            <a:cxnSpLocks/>
            <a:stCxn id="59" idx="5"/>
            <a:endCxn id="57" idx="1"/>
          </p:cNvCxnSpPr>
          <p:nvPr/>
        </p:nvCxnSpPr>
        <p:spPr>
          <a:xfrm>
            <a:off x="5537075" y="2911849"/>
            <a:ext cx="220112" cy="498719"/>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5DAF034F-D793-4D3A-AC4A-7644495B65F8}"/>
              </a:ext>
            </a:extLst>
          </p:cNvPr>
          <p:cNvCxnSpPr>
            <a:cxnSpLocks/>
            <a:stCxn id="60" idx="3"/>
            <a:endCxn id="56" idx="0"/>
          </p:cNvCxnSpPr>
          <p:nvPr/>
        </p:nvCxnSpPr>
        <p:spPr>
          <a:xfrm flipH="1">
            <a:off x="3190096" y="2911850"/>
            <a:ext cx="383440" cy="431673"/>
          </a:xfrm>
          <a:prstGeom prst="line">
            <a:avLst/>
          </a:prstGeom>
        </p:spPr>
        <p:style>
          <a:lnRef idx="1">
            <a:schemeClr val="accent4"/>
          </a:lnRef>
          <a:fillRef idx="0">
            <a:schemeClr val="accent4"/>
          </a:fillRef>
          <a:effectRef idx="0">
            <a:schemeClr val="accent4"/>
          </a:effectRef>
          <a:fontRef idx="minor">
            <a:schemeClr val="tx1"/>
          </a:fontRef>
        </p:style>
      </p:cxnSp>
      <p:cxnSp>
        <p:nvCxnSpPr>
          <p:cNvPr id="66" name="Straight Connector 65">
            <a:extLst>
              <a:ext uri="{FF2B5EF4-FFF2-40B4-BE49-F238E27FC236}">
                <a16:creationId xmlns:a16="http://schemas.microsoft.com/office/drawing/2014/main" id="{3A8BE4B9-8B28-4A8A-82E4-D923B17C74E5}"/>
              </a:ext>
            </a:extLst>
          </p:cNvPr>
          <p:cNvCxnSpPr>
            <a:cxnSpLocks/>
            <a:stCxn id="58" idx="3"/>
            <a:endCxn id="59" idx="0"/>
          </p:cNvCxnSpPr>
          <p:nvPr/>
        </p:nvCxnSpPr>
        <p:spPr>
          <a:xfrm flipH="1">
            <a:off x="5271376" y="1868782"/>
            <a:ext cx="567679" cy="457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67" name="Straight Connector 66">
            <a:extLst>
              <a:ext uri="{FF2B5EF4-FFF2-40B4-BE49-F238E27FC236}">
                <a16:creationId xmlns:a16="http://schemas.microsoft.com/office/drawing/2014/main" id="{7B4E479C-F562-4AC6-ADDD-7F7CEDBA120A}"/>
              </a:ext>
            </a:extLst>
          </p:cNvPr>
          <p:cNvCxnSpPr>
            <a:cxnSpLocks/>
            <a:stCxn id="61" idx="4"/>
            <a:endCxn id="60" idx="0"/>
          </p:cNvCxnSpPr>
          <p:nvPr/>
        </p:nvCxnSpPr>
        <p:spPr>
          <a:xfrm flipH="1">
            <a:off x="3839236" y="1912654"/>
            <a:ext cx="501225" cy="413801"/>
          </a:xfrm>
          <a:prstGeom prst="line">
            <a:avLst/>
          </a:prstGeom>
        </p:spPr>
        <p:style>
          <a:lnRef idx="1">
            <a:schemeClr val="accent4"/>
          </a:lnRef>
          <a:fillRef idx="0">
            <a:schemeClr val="accent4"/>
          </a:fillRef>
          <a:effectRef idx="0">
            <a:schemeClr val="accent4"/>
          </a:effectRef>
          <a:fontRef idx="minor">
            <a:schemeClr val="tx1"/>
          </a:fontRef>
        </p:style>
      </p:cxnSp>
      <p:cxnSp>
        <p:nvCxnSpPr>
          <p:cNvPr id="68" name="Straight Connector 67">
            <a:extLst>
              <a:ext uri="{FF2B5EF4-FFF2-40B4-BE49-F238E27FC236}">
                <a16:creationId xmlns:a16="http://schemas.microsoft.com/office/drawing/2014/main" id="{13DE4BAB-154D-40CF-B0FD-FC29B35D1E9E}"/>
              </a:ext>
            </a:extLst>
          </p:cNvPr>
          <p:cNvCxnSpPr>
            <a:cxnSpLocks/>
            <a:stCxn id="62" idx="4"/>
            <a:endCxn id="60" idx="0"/>
          </p:cNvCxnSpPr>
          <p:nvPr/>
        </p:nvCxnSpPr>
        <p:spPr>
          <a:xfrm>
            <a:off x="2951922" y="1912653"/>
            <a:ext cx="887314" cy="413802"/>
          </a:xfrm>
          <a:prstGeom prst="line">
            <a:avLst/>
          </a:prstGeom>
        </p:spPr>
        <p:style>
          <a:lnRef idx="1">
            <a:schemeClr val="accent4"/>
          </a:lnRef>
          <a:fillRef idx="0">
            <a:schemeClr val="accent4"/>
          </a:fillRef>
          <a:effectRef idx="0">
            <a:schemeClr val="accent4"/>
          </a:effectRef>
          <a:fontRef idx="minor">
            <a:schemeClr val="tx1"/>
          </a:fontRef>
        </p:style>
      </p:cxnSp>
      <p:cxnSp>
        <p:nvCxnSpPr>
          <p:cNvPr id="69" name="Straight Connector 68">
            <a:extLst>
              <a:ext uri="{FF2B5EF4-FFF2-40B4-BE49-F238E27FC236}">
                <a16:creationId xmlns:a16="http://schemas.microsoft.com/office/drawing/2014/main" id="{77A3DFE0-A112-4AD1-AD79-1D8A72F8D174}"/>
              </a:ext>
            </a:extLst>
          </p:cNvPr>
          <p:cNvCxnSpPr>
            <a:cxnSpLocks/>
            <a:stCxn id="61" idx="4"/>
            <a:endCxn id="59" idx="0"/>
          </p:cNvCxnSpPr>
          <p:nvPr/>
        </p:nvCxnSpPr>
        <p:spPr>
          <a:xfrm>
            <a:off x="4340461" y="1912654"/>
            <a:ext cx="930915" cy="413800"/>
          </a:xfrm>
          <a:prstGeom prst="line">
            <a:avLst/>
          </a:prstGeom>
        </p:spPr>
        <p:style>
          <a:lnRef idx="1">
            <a:schemeClr val="accent4"/>
          </a:lnRef>
          <a:fillRef idx="0">
            <a:schemeClr val="accent4"/>
          </a:fillRef>
          <a:effectRef idx="0">
            <a:schemeClr val="accent4"/>
          </a:effectRef>
          <a:fontRef idx="minor">
            <a:schemeClr val="tx1"/>
          </a:fontRef>
        </p:style>
      </p:cxnSp>
      <p:sp>
        <p:nvSpPr>
          <p:cNvPr id="70" name="Oval 69">
            <a:extLst>
              <a:ext uri="{FF2B5EF4-FFF2-40B4-BE49-F238E27FC236}">
                <a16:creationId xmlns:a16="http://schemas.microsoft.com/office/drawing/2014/main" id="{8AF8A58D-FDE6-48FC-BAE3-783FCFFFCB2B}"/>
              </a:ext>
            </a:extLst>
          </p:cNvPr>
          <p:cNvSpPr/>
          <p:nvPr/>
        </p:nvSpPr>
        <p:spPr>
          <a:xfrm>
            <a:off x="2076495" y="2326456"/>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71" name="Straight Connector 70">
            <a:extLst>
              <a:ext uri="{FF2B5EF4-FFF2-40B4-BE49-F238E27FC236}">
                <a16:creationId xmlns:a16="http://schemas.microsoft.com/office/drawing/2014/main" id="{40BF874E-B172-45CB-B89E-620B6279589C}"/>
              </a:ext>
            </a:extLst>
          </p:cNvPr>
          <p:cNvCxnSpPr>
            <a:cxnSpLocks/>
            <a:stCxn id="56" idx="0"/>
            <a:endCxn id="70" idx="5"/>
          </p:cNvCxnSpPr>
          <p:nvPr/>
        </p:nvCxnSpPr>
        <p:spPr>
          <a:xfrm flipH="1" flipV="1">
            <a:off x="2717950" y="2911851"/>
            <a:ext cx="472146" cy="431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72" name="Straight Connector 71">
            <a:extLst>
              <a:ext uri="{FF2B5EF4-FFF2-40B4-BE49-F238E27FC236}">
                <a16:creationId xmlns:a16="http://schemas.microsoft.com/office/drawing/2014/main" id="{F321E2AE-A209-4FF0-9CE7-82AD5BE2F07B}"/>
              </a:ext>
            </a:extLst>
          </p:cNvPr>
          <p:cNvCxnSpPr>
            <a:cxnSpLocks/>
            <a:stCxn id="62" idx="4"/>
            <a:endCxn id="70" idx="0"/>
          </p:cNvCxnSpPr>
          <p:nvPr/>
        </p:nvCxnSpPr>
        <p:spPr>
          <a:xfrm flipH="1">
            <a:off x="2452251" y="1912653"/>
            <a:ext cx="499671" cy="413803"/>
          </a:xfrm>
          <a:prstGeom prst="line">
            <a:avLst/>
          </a:prstGeom>
        </p:spPr>
        <p:style>
          <a:lnRef idx="1">
            <a:schemeClr val="accent4"/>
          </a:lnRef>
          <a:fillRef idx="0">
            <a:schemeClr val="accent4"/>
          </a:fillRef>
          <a:effectRef idx="0">
            <a:schemeClr val="accent4"/>
          </a:effectRef>
          <a:fontRef idx="minor">
            <a:schemeClr val="tx1"/>
          </a:fontRef>
        </p:style>
      </p:cxnSp>
      <p:sp>
        <p:nvSpPr>
          <p:cNvPr id="73" name="Oval 72">
            <a:extLst>
              <a:ext uri="{FF2B5EF4-FFF2-40B4-BE49-F238E27FC236}">
                <a16:creationId xmlns:a16="http://schemas.microsoft.com/office/drawing/2014/main" id="{0C5A7019-3EA6-402D-B852-4F354A49A4D1}"/>
              </a:ext>
            </a:extLst>
          </p:cNvPr>
          <p:cNvSpPr/>
          <p:nvPr/>
        </p:nvSpPr>
        <p:spPr>
          <a:xfrm>
            <a:off x="4144109" y="3327281"/>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74" name="Straight Connector 73">
            <a:extLst>
              <a:ext uri="{FF2B5EF4-FFF2-40B4-BE49-F238E27FC236}">
                <a16:creationId xmlns:a16="http://schemas.microsoft.com/office/drawing/2014/main" id="{508F4274-064E-4BFE-B616-6B05AE8D7F55}"/>
              </a:ext>
            </a:extLst>
          </p:cNvPr>
          <p:cNvCxnSpPr>
            <a:cxnSpLocks/>
            <a:stCxn id="73" idx="0"/>
            <a:endCxn id="60" idx="5"/>
          </p:cNvCxnSpPr>
          <p:nvPr/>
        </p:nvCxnSpPr>
        <p:spPr>
          <a:xfrm flipH="1" flipV="1">
            <a:off x="4104935" y="2911850"/>
            <a:ext cx="414930" cy="415431"/>
          </a:xfrm>
          <a:prstGeom prst="line">
            <a:avLst/>
          </a:prstGeom>
        </p:spPr>
        <p:style>
          <a:lnRef idx="1">
            <a:schemeClr val="accent4"/>
          </a:lnRef>
          <a:fillRef idx="0">
            <a:schemeClr val="accent4"/>
          </a:fillRef>
          <a:effectRef idx="0">
            <a:schemeClr val="accent4"/>
          </a:effectRef>
          <a:fontRef idx="minor">
            <a:schemeClr val="tx1"/>
          </a:fontRef>
        </p:style>
      </p:cxnSp>
      <p:cxnSp>
        <p:nvCxnSpPr>
          <p:cNvPr id="75" name="Straight Connector 74">
            <a:extLst>
              <a:ext uri="{FF2B5EF4-FFF2-40B4-BE49-F238E27FC236}">
                <a16:creationId xmlns:a16="http://schemas.microsoft.com/office/drawing/2014/main" id="{8C196B8D-CAEB-4847-9021-03AE8BA4BA13}"/>
              </a:ext>
            </a:extLst>
          </p:cNvPr>
          <p:cNvCxnSpPr>
            <a:cxnSpLocks/>
            <a:stCxn id="59" idx="3"/>
            <a:endCxn id="73" idx="0"/>
          </p:cNvCxnSpPr>
          <p:nvPr/>
        </p:nvCxnSpPr>
        <p:spPr>
          <a:xfrm flipH="1">
            <a:off x="4519865" y="2911849"/>
            <a:ext cx="485811" cy="415432"/>
          </a:xfrm>
          <a:prstGeom prst="line">
            <a:avLst/>
          </a:prstGeom>
        </p:spPr>
        <p:style>
          <a:lnRef idx="1">
            <a:schemeClr val="accent4"/>
          </a:lnRef>
          <a:fillRef idx="0">
            <a:schemeClr val="accent4"/>
          </a:fillRef>
          <a:effectRef idx="0">
            <a:schemeClr val="accent4"/>
          </a:effectRef>
          <a:fontRef idx="minor">
            <a:schemeClr val="tx1"/>
          </a:fontRef>
        </p:style>
      </p:cxnSp>
      <p:cxnSp>
        <p:nvCxnSpPr>
          <p:cNvPr id="76" name="Straight Connector 75">
            <a:extLst>
              <a:ext uri="{FF2B5EF4-FFF2-40B4-BE49-F238E27FC236}">
                <a16:creationId xmlns:a16="http://schemas.microsoft.com/office/drawing/2014/main" id="{3A337AF5-37CB-4025-B60D-CC0FE388DE3B}"/>
              </a:ext>
            </a:extLst>
          </p:cNvPr>
          <p:cNvCxnSpPr>
            <a:cxnSpLocks/>
            <a:stCxn id="59" idx="2"/>
            <a:endCxn id="60" idx="6"/>
          </p:cNvCxnSpPr>
          <p:nvPr/>
        </p:nvCxnSpPr>
        <p:spPr>
          <a:xfrm flipH="1">
            <a:off x="4214991" y="2669371"/>
            <a:ext cx="680629" cy="1"/>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57557655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694285" y="87050"/>
            <a:ext cx="390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t>
            </a:r>
            <a:r>
              <a:rPr lang="en-US" dirty="0" err="1"/>
              <a:t>i</a:t>
            </a:r>
            <a:r>
              <a:rPr lang="en" dirty="0"/>
              <a:t>ải thích thuật toán</a:t>
            </a:r>
            <a:endParaRPr dirty="0"/>
          </a:p>
        </p:txBody>
      </p:sp>
      <p:sp>
        <p:nvSpPr>
          <p:cNvPr id="56" name="Oval 55">
            <a:extLst>
              <a:ext uri="{FF2B5EF4-FFF2-40B4-BE49-F238E27FC236}">
                <a16:creationId xmlns:a16="http://schemas.microsoft.com/office/drawing/2014/main" id="{0CCC9CEE-698E-481C-9393-44C8D291129B}"/>
              </a:ext>
            </a:extLst>
          </p:cNvPr>
          <p:cNvSpPr/>
          <p:nvPr/>
        </p:nvSpPr>
        <p:spPr>
          <a:xfrm>
            <a:off x="5100340" y="3514770"/>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7" name="Oval 56">
            <a:extLst>
              <a:ext uri="{FF2B5EF4-FFF2-40B4-BE49-F238E27FC236}">
                <a16:creationId xmlns:a16="http://schemas.microsoft.com/office/drawing/2014/main" id="{20EBBCCB-3A61-46C9-ADCD-6737FF636357}"/>
              </a:ext>
            </a:extLst>
          </p:cNvPr>
          <p:cNvSpPr/>
          <p:nvPr/>
        </p:nvSpPr>
        <p:spPr>
          <a:xfrm>
            <a:off x="7933131" y="3481377"/>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8" name="Oval 57">
            <a:extLst>
              <a:ext uri="{FF2B5EF4-FFF2-40B4-BE49-F238E27FC236}">
                <a16:creationId xmlns:a16="http://schemas.microsoft.com/office/drawing/2014/main" id="{B6CD4651-EFB0-4004-A519-3AC180F5FB95}"/>
              </a:ext>
            </a:extLst>
          </p:cNvPr>
          <p:cNvSpPr/>
          <p:nvPr/>
        </p:nvSpPr>
        <p:spPr>
          <a:xfrm>
            <a:off x="8014999" y="1454634"/>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59" name="Oval 58">
            <a:extLst>
              <a:ext uri="{FF2B5EF4-FFF2-40B4-BE49-F238E27FC236}">
                <a16:creationId xmlns:a16="http://schemas.microsoft.com/office/drawing/2014/main" id="{B923DF82-F01B-479D-A7DC-B65DD99C7095}"/>
              </a:ext>
            </a:extLst>
          </p:cNvPr>
          <p:cNvSpPr/>
          <p:nvPr/>
        </p:nvSpPr>
        <p:spPr>
          <a:xfrm>
            <a:off x="7181620" y="2497701"/>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0" name="Oval 59">
            <a:extLst>
              <a:ext uri="{FF2B5EF4-FFF2-40B4-BE49-F238E27FC236}">
                <a16:creationId xmlns:a16="http://schemas.microsoft.com/office/drawing/2014/main" id="{94BD91C3-526A-4EFC-B169-1F8887CB0B99}"/>
              </a:ext>
            </a:extLst>
          </p:cNvPr>
          <p:cNvSpPr/>
          <p:nvPr/>
        </p:nvSpPr>
        <p:spPr>
          <a:xfrm>
            <a:off x="5749480" y="2497702"/>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1" name="Oval 60">
            <a:extLst>
              <a:ext uri="{FF2B5EF4-FFF2-40B4-BE49-F238E27FC236}">
                <a16:creationId xmlns:a16="http://schemas.microsoft.com/office/drawing/2014/main" id="{FA5F643A-576F-441A-A0CA-0BCC799B6F89}"/>
              </a:ext>
            </a:extLst>
          </p:cNvPr>
          <p:cNvSpPr/>
          <p:nvPr/>
        </p:nvSpPr>
        <p:spPr>
          <a:xfrm>
            <a:off x="6250705" y="1398068"/>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2" name="Oval 61">
            <a:extLst>
              <a:ext uri="{FF2B5EF4-FFF2-40B4-BE49-F238E27FC236}">
                <a16:creationId xmlns:a16="http://schemas.microsoft.com/office/drawing/2014/main" id="{4CF0B5F6-6968-4BAE-97AA-2AFB4B5884F7}"/>
              </a:ext>
            </a:extLst>
          </p:cNvPr>
          <p:cNvSpPr/>
          <p:nvPr/>
        </p:nvSpPr>
        <p:spPr>
          <a:xfrm>
            <a:off x="4862166" y="1398067"/>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63" name="Straight Connector 62">
            <a:extLst>
              <a:ext uri="{FF2B5EF4-FFF2-40B4-BE49-F238E27FC236}">
                <a16:creationId xmlns:a16="http://schemas.microsoft.com/office/drawing/2014/main" id="{17C1D4D4-022E-474B-939C-20915535851C}"/>
              </a:ext>
            </a:extLst>
          </p:cNvPr>
          <p:cNvCxnSpPr>
            <a:cxnSpLocks/>
            <a:stCxn id="59" idx="5"/>
            <a:endCxn id="57" idx="1"/>
          </p:cNvCxnSpPr>
          <p:nvPr/>
        </p:nvCxnSpPr>
        <p:spPr>
          <a:xfrm>
            <a:off x="7823075" y="3083096"/>
            <a:ext cx="220112" cy="498719"/>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5DAF034F-D793-4D3A-AC4A-7644495B65F8}"/>
              </a:ext>
            </a:extLst>
          </p:cNvPr>
          <p:cNvCxnSpPr>
            <a:cxnSpLocks/>
            <a:stCxn id="60" idx="3"/>
            <a:endCxn id="56" idx="0"/>
          </p:cNvCxnSpPr>
          <p:nvPr/>
        </p:nvCxnSpPr>
        <p:spPr>
          <a:xfrm flipH="1">
            <a:off x="5476096" y="3083097"/>
            <a:ext cx="383440" cy="431673"/>
          </a:xfrm>
          <a:prstGeom prst="line">
            <a:avLst/>
          </a:prstGeom>
        </p:spPr>
        <p:style>
          <a:lnRef idx="1">
            <a:schemeClr val="accent4"/>
          </a:lnRef>
          <a:fillRef idx="0">
            <a:schemeClr val="accent4"/>
          </a:fillRef>
          <a:effectRef idx="0">
            <a:schemeClr val="accent4"/>
          </a:effectRef>
          <a:fontRef idx="minor">
            <a:schemeClr val="tx1"/>
          </a:fontRef>
        </p:style>
      </p:cxnSp>
      <p:cxnSp>
        <p:nvCxnSpPr>
          <p:cNvPr id="66" name="Straight Connector 65">
            <a:extLst>
              <a:ext uri="{FF2B5EF4-FFF2-40B4-BE49-F238E27FC236}">
                <a16:creationId xmlns:a16="http://schemas.microsoft.com/office/drawing/2014/main" id="{3A8BE4B9-8B28-4A8A-82E4-D923B17C74E5}"/>
              </a:ext>
            </a:extLst>
          </p:cNvPr>
          <p:cNvCxnSpPr>
            <a:cxnSpLocks/>
            <a:stCxn id="58" idx="3"/>
            <a:endCxn id="59" idx="0"/>
          </p:cNvCxnSpPr>
          <p:nvPr/>
        </p:nvCxnSpPr>
        <p:spPr>
          <a:xfrm flipH="1">
            <a:off x="7557376" y="2040029"/>
            <a:ext cx="567679" cy="457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67" name="Straight Connector 66">
            <a:extLst>
              <a:ext uri="{FF2B5EF4-FFF2-40B4-BE49-F238E27FC236}">
                <a16:creationId xmlns:a16="http://schemas.microsoft.com/office/drawing/2014/main" id="{7B4E479C-F562-4AC6-ADDD-7F7CEDBA120A}"/>
              </a:ext>
            </a:extLst>
          </p:cNvPr>
          <p:cNvCxnSpPr>
            <a:cxnSpLocks/>
            <a:stCxn id="61" idx="4"/>
            <a:endCxn id="60" idx="0"/>
          </p:cNvCxnSpPr>
          <p:nvPr/>
        </p:nvCxnSpPr>
        <p:spPr>
          <a:xfrm flipH="1">
            <a:off x="6125236" y="2083901"/>
            <a:ext cx="501225" cy="413801"/>
          </a:xfrm>
          <a:prstGeom prst="line">
            <a:avLst/>
          </a:prstGeom>
        </p:spPr>
        <p:style>
          <a:lnRef idx="1">
            <a:schemeClr val="accent4"/>
          </a:lnRef>
          <a:fillRef idx="0">
            <a:schemeClr val="accent4"/>
          </a:fillRef>
          <a:effectRef idx="0">
            <a:schemeClr val="accent4"/>
          </a:effectRef>
          <a:fontRef idx="minor">
            <a:schemeClr val="tx1"/>
          </a:fontRef>
        </p:style>
      </p:cxnSp>
      <p:cxnSp>
        <p:nvCxnSpPr>
          <p:cNvPr id="68" name="Straight Connector 67">
            <a:extLst>
              <a:ext uri="{FF2B5EF4-FFF2-40B4-BE49-F238E27FC236}">
                <a16:creationId xmlns:a16="http://schemas.microsoft.com/office/drawing/2014/main" id="{13DE4BAB-154D-40CF-B0FD-FC29B35D1E9E}"/>
              </a:ext>
            </a:extLst>
          </p:cNvPr>
          <p:cNvCxnSpPr>
            <a:cxnSpLocks/>
            <a:stCxn id="62" idx="4"/>
            <a:endCxn id="60" idx="0"/>
          </p:cNvCxnSpPr>
          <p:nvPr/>
        </p:nvCxnSpPr>
        <p:spPr>
          <a:xfrm>
            <a:off x="5237922" y="2083900"/>
            <a:ext cx="887314" cy="413802"/>
          </a:xfrm>
          <a:prstGeom prst="line">
            <a:avLst/>
          </a:prstGeom>
        </p:spPr>
        <p:style>
          <a:lnRef idx="1">
            <a:schemeClr val="accent4"/>
          </a:lnRef>
          <a:fillRef idx="0">
            <a:schemeClr val="accent4"/>
          </a:fillRef>
          <a:effectRef idx="0">
            <a:schemeClr val="accent4"/>
          </a:effectRef>
          <a:fontRef idx="minor">
            <a:schemeClr val="tx1"/>
          </a:fontRef>
        </p:style>
      </p:cxnSp>
      <p:cxnSp>
        <p:nvCxnSpPr>
          <p:cNvPr id="69" name="Straight Connector 68">
            <a:extLst>
              <a:ext uri="{FF2B5EF4-FFF2-40B4-BE49-F238E27FC236}">
                <a16:creationId xmlns:a16="http://schemas.microsoft.com/office/drawing/2014/main" id="{77A3DFE0-A112-4AD1-AD79-1D8A72F8D174}"/>
              </a:ext>
            </a:extLst>
          </p:cNvPr>
          <p:cNvCxnSpPr>
            <a:cxnSpLocks/>
            <a:stCxn id="61" idx="4"/>
            <a:endCxn id="59" idx="0"/>
          </p:cNvCxnSpPr>
          <p:nvPr/>
        </p:nvCxnSpPr>
        <p:spPr>
          <a:xfrm>
            <a:off x="6626461" y="2083901"/>
            <a:ext cx="930915" cy="413800"/>
          </a:xfrm>
          <a:prstGeom prst="line">
            <a:avLst/>
          </a:prstGeom>
        </p:spPr>
        <p:style>
          <a:lnRef idx="1">
            <a:schemeClr val="accent4"/>
          </a:lnRef>
          <a:fillRef idx="0">
            <a:schemeClr val="accent4"/>
          </a:fillRef>
          <a:effectRef idx="0">
            <a:schemeClr val="accent4"/>
          </a:effectRef>
          <a:fontRef idx="minor">
            <a:schemeClr val="tx1"/>
          </a:fontRef>
        </p:style>
      </p:cxnSp>
      <p:sp>
        <p:nvSpPr>
          <p:cNvPr id="70" name="Oval 69">
            <a:extLst>
              <a:ext uri="{FF2B5EF4-FFF2-40B4-BE49-F238E27FC236}">
                <a16:creationId xmlns:a16="http://schemas.microsoft.com/office/drawing/2014/main" id="{8AF8A58D-FDE6-48FC-BAE3-783FCFFFCB2B}"/>
              </a:ext>
            </a:extLst>
          </p:cNvPr>
          <p:cNvSpPr/>
          <p:nvPr/>
        </p:nvSpPr>
        <p:spPr>
          <a:xfrm>
            <a:off x="4362495" y="2497703"/>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71" name="Straight Connector 70">
            <a:extLst>
              <a:ext uri="{FF2B5EF4-FFF2-40B4-BE49-F238E27FC236}">
                <a16:creationId xmlns:a16="http://schemas.microsoft.com/office/drawing/2014/main" id="{40BF874E-B172-45CB-B89E-620B6279589C}"/>
              </a:ext>
            </a:extLst>
          </p:cNvPr>
          <p:cNvCxnSpPr>
            <a:cxnSpLocks/>
            <a:stCxn id="56" idx="0"/>
            <a:endCxn id="70" idx="5"/>
          </p:cNvCxnSpPr>
          <p:nvPr/>
        </p:nvCxnSpPr>
        <p:spPr>
          <a:xfrm flipH="1" flipV="1">
            <a:off x="5003950" y="3083098"/>
            <a:ext cx="472146" cy="431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72" name="Straight Connector 71">
            <a:extLst>
              <a:ext uri="{FF2B5EF4-FFF2-40B4-BE49-F238E27FC236}">
                <a16:creationId xmlns:a16="http://schemas.microsoft.com/office/drawing/2014/main" id="{F321E2AE-A209-4FF0-9CE7-82AD5BE2F07B}"/>
              </a:ext>
            </a:extLst>
          </p:cNvPr>
          <p:cNvCxnSpPr>
            <a:cxnSpLocks/>
            <a:stCxn id="62" idx="4"/>
            <a:endCxn id="70" idx="0"/>
          </p:cNvCxnSpPr>
          <p:nvPr/>
        </p:nvCxnSpPr>
        <p:spPr>
          <a:xfrm flipH="1">
            <a:off x="4738251" y="2083900"/>
            <a:ext cx="499671" cy="413803"/>
          </a:xfrm>
          <a:prstGeom prst="line">
            <a:avLst/>
          </a:prstGeom>
        </p:spPr>
        <p:style>
          <a:lnRef idx="1">
            <a:schemeClr val="accent4"/>
          </a:lnRef>
          <a:fillRef idx="0">
            <a:schemeClr val="accent4"/>
          </a:fillRef>
          <a:effectRef idx="0">
            <a:schemeClr val="accent4"/>
          </a:effectRef>
          <a:fontRef idx="minor">
            <a:schemeClr val="tx1"/>
          </a:fontRef>
        </p:style>
      </p:cxnSp>
      <p:sp>
        <p:nvSpPr>
          <p:cNvPr id="73" name="Oval 72">
            <a:extLst>
              <a:ext uri="{FF2B5EF4-FFF2-40B4-BE49-F238E27FC236}">
                <a16:creationId xmlns:a16="http://schemas.microsoft.com/office/drawing/2014/main" id="{0C5A7019-3EA6-402D-B852-4F354A49A4D1}"/>
              </a:ext>
            </a:extLst>
          </p:cNvPr>
          <p:cNvSpPr/>
          <p:nvPr/>
        </p:nvSpPr>
        <p:spPr>
          <a:xfrm>
            <a:off x="6430109" y="3498528"/>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74" name="Straight Connector 73">
            <a:extLst>
              <a:ext uri="{FF2B5EF4-FFF2-40B4-BE49-F238E27FC236}">
                <a16:creationId xmlns:a16="http://schemas.microsoft.com/office/drawing/2014/main" id="{508F4274-064E-4BFE-B616-6B05AE8D7F55}"/>
              </a:ext>
            </a:extLst>
          </p:cNvPr>
          <p:cNvCxnSpPr>
            <a:cxnSpLocks/>
            <a:stCxn id="73" idx="0"/>
            <a:endCxn id="60" idx="5"/>
          </p:cNvCxnSpPr>
          <p:nvPr/>
        </p:nvCxnSpPr>
        <p:spPr>
          <a:xfrm flipH="1" flipV="1">
            <a:off x="6390935" y="3083097"/>
            <a:ext cx="414930" cy="415431"/>
          </a:xfrm>
          <a:prstGeom prst="line">
            <a:avLst/>
          </a:prstGeom>
        </p:spPr>
        <p:style>
          <a:lnRef idx="1">
            <a:schemeClr val="accent4"/>
          </a:lnRef>
          <a:fillRef idx="0">
            <a:schemeClr val="accent4"/>
          </a:fillRef>
          <a:effectRef idx="0">
            <a:schemeClr val="accent4"/>
          </a:effectRef>
          <a:fontRef idx="minor">
            <a:schemeClr val="tx1"/>
          </a:fontRef>
        </p:style>
      </p:cxnSp>
      <p:cxnSp>
        <p:nvCxnSpPr>
          <p:cNvPr id="75" name="Straight Connector 74">
            <a:extLst>
              <a:ext uri="{FF2B5EF4-FFF2-40B4-BE49-F238E27FC236}">
                <a16:creationId xmlns:a16="http://schemas.microsoft.com/office/drawing/2014/main" id="{8C196B8D-CAEB-4847-9021-03AE8BA4BA13}"/>
              </a:ext>
            </a:extLst>
          </p:cNvPr>
          <p:cNvCxnSpPr>
            <a:cxnSpLocks/>
            <a:stCxn id="59" idx="3"/>
            <a:endCxn id="73" idx="0"/>
          </p:cNvCxnSpPr>
          <p:nvPr/>
        </p:nvCxnSpPr>
        <p:spPr>
          <a:xfrm flipH="1">
            <a:off x="6805865" y="3083096"/>
            <a:ext cx="485811" cy="415432"/>
          </a:xfrm>
          <a:prstGeom prst="line">
            <a:avLst/>
          </a:prstGeom>
        </p:spPr>
        <p:style>
          <a:lnRef idx="1">
            <a:schemeClr val="accent4"/>
          </a:lnRef>
          <a:fillRef idx="0">
            <a:schemeClr val="accent4"/>
          </a:fillRef>
          <a:effectRef idx="0">
            <a:schemeClr val="accent4"/>
          </a:effectRef>
          <a:fontRef idx="minor">
            <a:schemeClr val="tx1"/>
          </a:fontRef>
        </p:style>
      </p:cxnSp>
      <p:cxnSp>
        <p:nvCxnSpPr>
          <p:cNvPr id="76" name="Straight Connector 75">
            <a:extLst>
              <a:ext uri="{FF2B5EF4-FFF2-40B4-BE49-F238E27FC236}">
                <a16:creationId xmlns:a16="http://schemas.microsoft.com/office/drawing/2014/main" id="{3A337AF5-37CB-4025-B60D-CC0FE388DE3B}"/>
              </a:ext>
            </a:extLst>
          </p:cNvPr>
          <p:cNvCxnSpPr>
            <a:cxnSpLocks/>
            <a:stCxn id="59" idx="2"/>
            <a:endCxn id="60" idx="6"/>
          </p:cNvCxnSpPr>
          <p:nvPr/>
        </p:nvCxnSpPr>
        <p:spPr>
          <a:xfrm flipH="1">
            <a:off x="6500991" y="2840618"/>
            <a:ext cx="680629" cy="1"/>
          </a:xfrm>
          <a:prstGeom prst="line">
            <a:avLst/>
          </a:prstGeom>
        </p:spPr>
        <p:style>
          <a:lnRef idx="1">
            <a:schemeClr val="accent4"/>
          </a:lnRef>
          <a:fillRef idx="0">
            <a:schemeClr val="accent4"/>
          </a:fillRef>
          <a:effectRef idx="0">
            <a:schemeClr val="accent4"/>
          </a:effectRef>
          <a:fontRef idx="minor">
            <a:schemeClr val="tx1"/>
          </a:fontRef>
        </p:style>
      </p:cxnSp>
      <p:sp>
        <p:nvSpPr>
          <p:cNvPr id="23" name="Google Shape;2020;p49">
            <a:extLst>
              <a:ext uri="{FF2B5EF4-FFF2-40B4-BE49-F238E27FC236}">
                <a16:creationId xmlns:a16="http://schemas.microsoft.com/office/drawing/2014/main" id="{A737C0C4-F093-4CF9-8100-909F5E1944E0}"/>
              </a:ext>
            </a:extLst>
          </p:cNvPr>
          <p:cNvSpPr txBox="1">
            <a:spLocks/>
          </p:cNvSpPr>
          <p:nvPr/>
        </p:nvSpPr>
        <p:spPr>
          <a:xfrm>
            <a:off x="722610" y="825367"/>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t>DFS:</a:t>
            </a:r>
          </a:p>
          <a:p>
            <a:r>
              <a:rPr lang="en-US" sz="1600" dirty="0"/>
              <a:t>(Visited) </a:t>
            </a:r>
          </a:p>
        </p:txBody>
      </p:sp>
      <p:sp>
        <p:nvSpPr>
          <p:cNvPr id="24" name="Google Shape;2020;p49">
            <a:extLst>
              <a:ext uri="{FF2B5EF4-FFF2-40B4-BE49-F238E27FC236}">
                <a16:creationId xmlns:a16="http://schemas.microsoft.com/office/drawing/2014/main" id="{35CDD3ED-A35F-49A0-A97D-B33AAB15CF6D}"/>
              </a:ext>
            </a:extLst>
          </p:cNvPr>
          <p:cNvSpPr txBox="1">
            <a:spLocks/>
          </p:cNvSpPr>
          <p:nvPr/>
        </p:nvSpPr>
        <p:spPr>
          <a:xfrm>
            <a:off x="737105" y="4582285"/>
            <a:ext cx="7456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t>STACK</a:t>
            </a:r>
          </a:p>
        </p:txBody>
      </p:sp>
      <p:graphicFrame>
        <p:nvGraphicFramePr>
          <p:cNvPr id="2" name="Table 2">
            <a:extLst>
              <a:ext uri="{FF2B5EF4-FFF2-40B4-BE49-F238E27FC236}">
                <a16:creationId xmlns:a16="http://schemas.microsoft.com/office/drawing/2014/main" id="{000CA8D7-09E4-4B9E-A2A3-868AF6DA105E}"/>
              </a:ext>
            </a:extLst>
          </p:cNvPr>
          <p:cNvGraphicFramePr>
            <a:graphicFrameLocks noGrp="1"/>
          </p:cNvGraphicFramePr>
          <p:nvPr/>
        </p:nvGraphicFramePr>
        <p:xfrm>
          <a:off x="722610" y="1398067"/>
          <a:ext cx="760109" cy="3243680"/>
        </p:xfrm>
        <a:graphic>
          <a:graphicData uri="http://schemas.openxmlformats.org/drawingml/2006/table">
            <a:tbl>
              <a:tblPr firstRow="1" bandRow="1">
                <a:tableStyleId>{1A4137F0-C7AD-4A16-8838-87986FFB475E}</a:tableStyleId>
              </a:tblPr>
              <a:tblGrid>
                <a:gridCol w="760109">
                  <a:extLst>
                    <a:ext uri="{9D8B030D-6E8A-4147-A177-3AD203B41FA5}">
                      <a16:colId xmlns:a16="http://schemas.microsoft.com/office/drawing/2014/main" val="2480765425"/>
                    </a:ext>
                  </a:extLst>
                </a:gridCol>
              </a:tblGrid>
              <a:tr h="405460">
                <a:tc>
                  <a:txBody>
                    <a:bodyPr/>
                    <a:lstStyle/>
                    <a:p>
                      <a:endParaRPr lang="en-US"/>
                    </a:p>
                  </a:txBody>
                  <a:tcPr/>
                </a:tc>
                <a:extLst>
                  <a:ext uri="{0D108BD9-81ED-4DB2-BD59-A6C34878D82A}">
                    <a16:rowId xmlns:a16="http://schemas.microsoft.com/office/drawing/2014/main" val="2680288088"/>
                  </a:ext>
                </a:extLst>
              </a:tr>
              <a:tr h="405460">
                <a:tc>
                  <a:txBody>
                    <a:bodyPr/>
                    <a:lstStyle/>
                    <a:p>
                      <a:endParaRPr lang="en-US"/>
                    </a:p>
                  </a:txBody>
                  <a:tcPr/>
                </a:tc>
                <a:extLst>
                  <a:ext uri="{0D108BD9-81ED-4DB2-BD59-A6C34878D82A}">
                    <a16:rowId xmlns:a16="http://schemas.microsoft.com/office/drawing/2014/main" val="901423953"/>
                  </a:ext>
                </a:extLst>
              </a:tr>
              <a:tr h="405460">
                <a:tc>
                  <a:txBody>
                    <a:bodyPr/>
                    <a:lstStyle/>
                    <a:p>
                      <a:endParaRPr lang="en-US"/>
                    </a:p>
                  </a:txBody>
                  <a:tcPr/>
                </a:tc>
                <a:extLst>
                  <a:ext uri="{0D108BD9-81ED-4DB2-BD59-A6C34878D82A}">
                    <a16:rowId xmlns:a16="http://schemas.microsoft.com/office/drawing/2014/main" val="376431035"/>
                  </a:ext>
                </a:extLst>
              </a:tr>
              <a:tr h="405460">
                <a:tc>
                  <a:txBody>
                    <a:bodyPr/>
                    <a:lstStyle/>
                    <a:p>
                      <a:endParaRPr lang="en-US"/>
                    </a:p>
                  </a:txBody>
                  <a:tcPr/>
                </a:tc>
                <a:extLst>
                  <a:ext uri="{0D108BD9-81ED-4DB2-BD59-A6C34878D82A}">
                    <a16:rowId xmlns:a16="http://schemas.microsoft.com/office/drawing/2014/main" val="3362876524"/>
                  </a:ext>
                </a:extLst>
              </a:tr>
              <a:tr h="405460">
                <a:tc>
                  <a:txBody>
                    <a:bodyPr/>
                    <a:lstStyle/>
                    <a:p>
                      <a:endParaRPr lang="en-US"/>
                    </a:p>
                  </a:txBody>
                  <a:tcPr/>
                </a:tc>
                <a:extLst>
                  <a:ext uri="{0D108BD9-81ED-4DB2-BD59-A6C34878D82A}">
                    <a16:rowId xmlns:a16="http://schemas.microsoft.com/office/drawing/2014/main" val="4182052471"/>
                  </a:ext>
                </a:extLst>
              </a:tr>
              <a:tr h="405460">
                <a:tc>
                  <a:txBody>
                    <a:bodyPr/>
                    <a:lstStyle/>
                    <a:p>
                      <a:endParaRPr lang="en-US"/>
                    </a:p>
                  </a:txBody>
                  <a:tcPr/>
                </a:tc>
                <a:extLst>
                  <a:ext uri="{0D108BD9-81ED-4DB2-BD59-A6C34878D82A}">
                    <a16:rowId xmlns:a16="http://schemas.microsoft.com/office/drawing/2014/main" val="154539686"/>
                  </a:ext>
                </a:extLst>
              </a:tr>
              <a:tr h="405460">
                <a:tc>
                  <a:txBody>
                    <a:bodyPr/>
                    <a:lstStyle/>
                    <a:p>
                      <a:endParaRPr lang="en-US"/>
                    </a:p>
                  </a:txBody>
                  <a:tcPr/>
                </a:tc>
                <a:extLst>
                  <a:ext uri="{0D108BD9-81ED-4DB2-BD59-A6C34878D82A}">
                    <a16:rowId xmlns:a16="http://schemas.microsoft.com/office/drawing/2014/main" val="1283497165"/>
                  </a:ext>
                </a:extLst>
              </a:tr>
              <a:tr h="405460">
                <a:tc>
                  <a:txBody>
                    <a:bodyPr/>
                    <a:lstStyle/>
                    <a:p>
                      <a:endParaRPr lang="en-US" dirty="0"/>
                    </a:p>
                  </a:txBody>
                  <a:tcPr/>
                </a:tc>
                <a:extLst>
                  <a:ext uri="{0D108BD9-81ED-4DB2-BD59-A6C34878D82A}">
                    <a16:rowId xmlns:a16="http://schemas.microsoft.com/office/drawing/2014/main" val="3737599165"/>
                  </a:ext>
                </a:extLst>
              </a:tr>
            </a:tbl>
          </a:graphicData>
        </a:graphic>
      </p:graphicFrame>
      <p:sp>
        <p:nvSpPr>
          <p:cNvPr id="28" name="Oval 27">
            <a:extLst>
              <a:ext uri="{FF2B5EF4-FFF2-40B4-BE49-F238E27FC236}">
                <a16:creationId xmlns:a16="http://schemas.microsoft.com/office/drawing/2014/main" id="{EA362485-370E-41D3-8332-EE3ADDAA1D66}"/>
              </a:ext>
            </a:extLst>
          </p:cNvPr>
          <p:cNvSpPr/>
          <p:nvPr/>
        </p:nvSpPr>
        <p:spPr>
          <a:xfrm>
            <a:off x="1285749" y="88482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7" name="Oval 36">
            <a:extLst>
              <a:ext uri="{FF2B5EF4-FFF2-40B4-BE49-F238E27FC236}">
                <a16:creationId xmlns:a16="http://schemas.microsoft.com/office/drawing/2014/main" id="{63FFDBF9-9823-4CD6-9B79-3FD83A6C56F3}"/>
              </a:ext>
            </a:extLst>
          </p:cNvPr>
          <p:cNvSpPr/>
          <p:nvPr/>
        </p:nvSpPr>
        <p:spPr>
          <a:xfrm>
            <a:off x="1549481" y="88482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8" name="Oval 37">
            <a:extLst>
              <a:ext uri="{FF2B5EF4-FFF2-40B4-BE49-F238E27FC236}">
                <a16:creationId xmlns:a16="http://schemas.microsoft.com/office/drawing/2014/main" id="{CACACF00-0A39-4D6B-A789-A1C5E088CA2D}"/>
              </a:ext>
            </a:extLst>
          </p:cNvPr>
          <p:cNvSpPr/>
          <p:nvPr/>
        </p:nvSpPr>
        <p:spPr>
          <a:xfrm>
            <a:off x="970798" y="433392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9" name="Oval 38">
            <a:extLst>
              <a:ext uri="{FF2B5EF4-FFF2-40B4-BE49-F238E27FC236}">
                <a16:creationId xmlns:a16="http://schemas.microsoft.com/office/drawing/2014/main" id="{E7C40FFE-50CF-4BEA-80F5-0EFBD800744C}"/>
              </a:ext>
            </a:extLst>
          </p:cNvPr>
          <p:cNvSpPr/>
          <p:nvPr/>
        </p:nvSpPr>
        <p:spPr>
          <a:xfrm>
            <a:off x="970798" y="3918854"/>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0" name="Oval 39">
            <a:extLst>
              <a:ext uri="{FF2B5EF4-FFF2-40B4-BE49-F238E27FC236}">
                <a16:creationId xmlns:a16="http://schemas.microsoft.com/office/drawing/2014/main" id="{FC44F762-C5B2-4F47-B719-852895FD4E4B}"/>
              </a:ext>
            </a:extLst>
          </p:cNvPr>
          <p:cNvSpPr/>
          <p:nvPr/>
        </p:nvSpPr>
        <p:spPr>
          <a:xfrm>
            <a:off x="1848888" y="88482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1" name="Oval 40">
            <a:extLst>
              <a:ext uri="{FF2B5EF4-FFF2-40B4-BE49-F238E27FC236}">
                <a16:creationId xmlns:a16="http://schemas.microsoft.com/office/drawing/2014/main" id="{C7705291-6ACA-4891-97F7-3A083E5BC049}"/>
              </a:ext>
            </a:extLst>
          </p:cNvPr>
          <p:cNvSpPr/>
          <p:nvPr/>
        </p:nvSpPr>
        <p:spPr>
          <a:xfrm>
            <a:off x="2129714" y="88482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2" name="Oval 41">
            <a:extLst>
              <a:ext uri="{FF2B5EF4-FFF2-40B4-BE49-F238E27FC236}">
                <a16:creationId xmlns:a16="http://schemas.microsoft.com/office/drawing/2014/main" id="{71B1AF9D-C580-4C93-BEE2-A31A3D5BF8F8}"/>
              </a:ext>
            </a:extLst>
          </p:cNvPr>
          <p:cNvSpPr/>
          <p:nvPr/>
        </p:nvSpPr>
        <p:spPr>
          <a:xfrm>
            <a:off x="978046" y="3498528"/>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Oval 42">
            <a:extLst>
              <a:ext uri="{FF2B5EF4-FFF2-40B4-BE49-F238E27FC236}">
                <a16:creationId xmlns:a16="http://schemas.microsoft.com/office/drawing/2014/main" id="{2F4E06CD-AE44-4708-B006-41F53FEC3AE5}"/>
              </a:ext>
            </a:extLst>
          </p:cNvPr>
          <p:cNvSpPr/>
          <p:nvPr/>
        </p:nvSpPr>
        <p:spPr>
          <a:xfrm>
            <a:off x="997162" y="311549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4FE5F001-8C5D-4CF9-B1C7-DA3FC3A21080}"/>
              </a:ext>
            </a:extLst>
          </p:cNvPr>
          <p:cNvSpPr/>
          <p:nvPr/>
        </p:nvSpPr>
        <p:spPr>
          <a:xfrm>
            <a:off x="2419810" y="884829"/>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5" name="Oval 44">
            <a:extLst>
              <a:ext uri="{FF2B5EF4-FFF2-40B4-BE49-F238E27FC236}">
                <a16:creationId xmlns:a16="http://schemas.microsoft.com/office/drawing/2014/main" id="{59BE6F3A-259D-4CDE-AEC5-5AE0A2817B2A}"/>
              </a:ext>
            </a:extLst>
          </p:cNvPr>
          <p:cNvSpPr/>
          <p:nvPr/>
        </p:nvSpPr>
        <p:spPr>
          <a:xfrm>
            <a:off x="993576" y="2705410"/>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6" name="Oval 45">
            <a:extLst>
              <a:ext uri="{FF2B5EF4-FFF2-40B4-BE49-F238E27FC236}">
                <a16:creationId xmlns:a16="http://schemas.microsoft.com/office/drawing/2014/main" id="{B1379360-921C-4E1E-92A8-3E4B9F573C04}"/>
              </a:ext>
            </a:extLst>
          </p:cNvPr>
          <p:cNvSpPr/>
          <p:nvPr/>
        </p:nvSpPr>
        <p:spPr>
          <a:xfrm>
            <a:off x="2694285" y="892503"/>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7DDA03DF-72DC-4CE8-9FED-E4994A9E0F21}"/>
              </a:ext>
            </a:extLst>
          </p:cNvPr>
          <p:cNvSpPr/>
          <p:nvPr/>
        </p:nvSpPr>
        <p:spPr>
          <a:xfrm>
            <a:off x="970798" y="2270282"/>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644F7436-8CDB-4A19-A3E6-5A3FE735EE5A}"/>
              </a:ext>
            </a:extLst>
          </p:cNvPr>
          <p:cNvSpPr/>
          <p:nvPr/>
        </p:nvSpPr>
        <p:spPr>
          <a:xfrm>
            <a:off x="2961220" y="884829"/>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1" name="Oval 50">
            <a:extLst>
              <a:ext uri="{FF2B5EF4-FFF2-40B4-BE49-F238E27FC236}">
                <a16:creationId xmlns:a16="http://schemas.microsoft.com/office/drawing/2014/main" id="{F629FCB9-E7A5-43FA-8466-B89576ADD891}"/>
              </a:ext>
            </a:extLst>
          </p:cNvPr>
          <p:cNvSpPr/>
          <p:nvPr/>
        </p:nvSpPr>
        <p:spPr>
          <a:xfrm>
            <a:off x="3240483" y="892502"/>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52" name="Oval 51">
            <a:extLst>
              <a:ext uri="{FF2B5EF4-FFF2-40B4-BE49-F238E27FC236}">
                <a16:creationId xmlns:a16="http://schemas.microsoft.com/office/drawing/2014/main" id="{646BF717-773F-42C5-AE36-D1F50954FF12}"/>
              </a:ext>
            </a:extLst>
          </p:cNvPr>
          <p:cNvSpPr/>
          <p:nvPr/>
        </p:nvSpPr>
        <p:spPr>
          <a:xfrm>
            <a:off x="3516044" y="907802"/>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4" name="Google Shape;2020;p49">
            <a:extLst>
              <a:ext uri="{FF2B5EF4-FFF2-40B4-BE49-F238E27FC236}">
                <a16:creationId xmlns:a16="http://schemas.microsoft.com/office/drawing/2014/main" id="{11A64F5B-BF5A-44DC-AD83-B7FF2D244A68}"/>
              </a:ext>
            </a:extLst>
          </p:cNvPr>
          <p:cNvSpPr txBox="1">
            <a:spLocks/>
          </p:cNvSpPr>
          <p:nvPr/>
        </p:nvSpPr>
        <p:spPr>
          <a:xfrm>
            <a:off x="1528217" y="3361680"/>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t>=&gt; </a:t>
            </a:r>
            <a:r>
              <a:rPr lang="en-US" sz="1600" dirty="0" err="1"/>
              <a:t>Toàn</a:t>
            </a:r>
            <a:r>
              <a:rPr lang="en-US" sz="1600" dirty="0"/>
              <a:t> </a:t>
            </a:r>
            <a:r>
              <a:rPr lang="en-US" sz="1600" dirty="0" err="1"/>
              <a:t>bộ</a:t>
            </a:r>
            <a:r>
              <a:rPr lang="en-US" sz="1600" dirty="0"/>
              <a:t> </a:t>
            </a:r>
            <a:r>
              <a:rPr lang="en-US" sz="1600" dirty="0" err="1"/>
              <a:t>đồ</a:t>
            </a:r>
            <a:r>
              <a:rPr lang="en-US" sz="1600" dirty="0"/>
              <a:t> </a:t>
            </a:r>
            <a:r>
              <a:rPr lang="en-US" sz="1600" dirty="0" err="1"/>
              <a:t>thị</a:t>
            </a:r>
            <a:r>
              <a:rPr lang="en-US" sz="1600" dirty="0"/>
              <a:t> </a:t>
            </a:r>
            <a:r>
              <a:rPr lang="en-US" sz="1600" dirty="0" err="1"/>
              <a:t>đã</a:t>
            </a:r>
            <a:r>
              <a:rPr lang="en-US" sz="1600" dirty="0"/>
              <a:t> </a:t>
            </a:r>
            <a:r>
              <a:rPr lang="en-US" sz="1600" dirty="0" err="1"/>
              <a:t>được</a:t>
            </a:r>
            <a:r>
              <a:rPr lang="en-US" sz="1600" dirty="0"/>
              <a:t> </a:t>
            </a:r>
            <a:r>
              <a:rPr lang="en-US" sz="1600" dirty="0" err="1"/>
              <a:t>duyệt</a:t>
            </a:r>
            <a:endParaRPr lang="en-US" sz="1600" dirty="0"/>
          </a:p>
        </p:txBody>
      </p:sp>
    </p:spTree>
    <p:extLst>
      <p:ext uri="{BB962C8B-B14F-4D97-AF65-F5344CB8AC3E}">
        <p14:creationId xmlns:p14="http://schemas.microsoft.com/office/powerpoint/2010/main" val="284444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62"/>
                                        </p:tgtEl>
                                        <p:attrNameLst>
                                          <p:attrName>fillcolor</p:attrName>
                                        </p:attrNameLst>
                                      </p:cBhvr>
                                      <p:to>
                                        <a:srgbClr val="FFFF00"/>
                                      </p:to>
                                    </p:animClr>
                                    <p:set>
                                      <p:cBhvr>
                                        <p:cTn id="7" dur="1000" fill="hold"/>
                                        <p:tgtEl>
                                          <p:spTgt spid="62"/>
                                        </p:tgtEl>
                                        <p:attrNameLst>
                                          <p:attrName>fill.type</p:attrName>
                                        </p:attrNameLst>
                                      </p:cBhvr>
                                      <p:to>
                                        <p:strVal val="solid"/>
                                      </p:to>
                                    </p:set>
                                    <p:set>
                                      <p:cBhvr>
                                        <p:cTn id="8" dur="1000" fill="hold"/>
                                        <p:tgtEl>
                                          <p:spTgt spid="6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1000" fill="hold"/>
                                        <p:tgtEl>
                                          <p:spTgt spid="72"/>
                                        </p:tgtEl>
                                        <p:attrNameLst>
                                          <p:attrName>stroke.color</p:attrName>
                                        </p:attrNameLst>
                                      </p:cBhvr>
                                      <p:to>
                                        <a:srgbClr val="FF0000"/>
                                      </p:to>
                                    </p:animClr>
                                    <p:set>
                                      <p:cBhvr>
                                        <p:cTn id="13" dur="1000" fill="hold"/>
                                        <p:tgtEl>
                                          <p:spTgt spid="72"/>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1000" fill="hold"/>
                                        <p:tgtEl>
                                          <p:spTgt spid="68"/>
                                        </p:tgtEl>
                                        <p:attrNameLst>
                                          <p:attrName>stroke.color</p:attrName>
                                        </p:attrNameLst>
                                      </p:cBhvr>
                                      <p:to>
                                        <a:srgbClr val="FF0000"/>
                                      </p:to>
                                    </p:animClr>
                                    <p:set>
                                      <p:cBhvr>
                                        <p:cTn id="16" dur="1000" fill="hold"/>
                                        <p:tgtEl>
                                          <p:spTgt spid="68"/>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00" fill="hold"/>
                                        <p:tgtEl>
                                          <p:spTgt spid="70"/>
                                        </p:tgtEl>
                                        <p:attrNameLst>
                                          <p:attrName>fillcolor</p:attrName>
                                        </p:attrNameLst>
                                      </p:cBhvr>
                                      <p:to>
                                        <a:srgbClr val="FFFF00"/>
                                      </p:to>
                                    </p:animClr>
                                    <p:set>
                                      <p:cBhvr>
                                        <p:cTn id="21" dur="1000" fill="hold"/>
                                        <p:tgtEl>
                                          <p:spTgt spid="70"/>
                                        </p:tgtEl>
                                        <p:attrNameLst>
                                          <p:attrName>fill.type</p:attrName>
                                        </p:attrNameLst>
                                      </p:cBhvr>
                                      <p:to>
                                        <p:strVal val="solid"/>
                                      </p:to>
                                    </p:set>
                                    <p:set>
                                      <p:cBhvr>
                                        <p:cTn id="22" dur="1000" fill="hold"/>
                                        <p:tgtEl>
                                          <p:spTgt spid="70"/>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1000" fill="hold"/>
                                        <p:tgtEl>
                                          <p:spTgt spid="62"/>
                                        </p:tgtEl>
                                        <p:attrNameLst>
                                          <p:attrName>fillcolor</p:attrName>
                                        </p:attrNameLst>
                                      </p:cBhvr>
                                      <p:to>
                                        <a:srgbClr val="FFFFFF"/>
                                      </p:to>
                                    </p:animClr>
                                    <p:set>
                                      <p:cBhvr>
                                        <p:cTn id="25" dur="1000" fill="hold"/>
                                        <p:tgtEl>
                                          <p:spTgt spid="62"/>
                                        </p:tgtEl>
                                        <p:attrNameLst>
                                          <p:attrName>fill.type</p:attrName>
                                        </p:attrNameLst>
                                      </p:cBhvr>
                                      <p:to>
                                        <p:strVal val="solid"/>
                                      </p:to>
                                    </p:set>
                                    <p:set>
                                      <p:cBhvr>
                                        <p:cTn id="26" dur="1000" fill="hold"/>
                                        <p:tgtEl>
                                          <p:spTgt spid="62"/>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7" presetClass="emph" presetSubtype="2" fill="hold" nodeType="clickEffect">
                                  <p:stCondLst>
                                    <p:cond delay="0"/>
                                  </p:stCondLst>
                                  <p:childTnLst>
                                    <p:animClr clrSpc="rgb" dir="cw">
                                      <p:cBhvr>
                                        <p:cTn id="38" dur="1000" fill="hold"/>
                                        <p:tgtEl>
                                          <p:spTgt spid="71"/>
                                        </p:tgtEl>
                                        <p:attrNameLst>
                                          <p:attrName>stroke.color</p:attrName>
                                        </p:attrNameLst>
                                      </p:cBhvr>
                                      <p:to>
                                        <a:srgbClr val="FF0000"/>
                                      </p:to>
                                    </p:animClr>
                                    <p:set>
                                      <p:cBhvr>
                                        <p:cTn id="39" dur="1000" fill="hold"/>
                                        <p:tgtEl>
                                          <p:spTgt spid="71"/>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 presetClass="emph" presetSubtype="2" fill="hold" nodeType="clickEffect">
                                  <p:stCondLst>
                                    <p:cond delay="0"/>
                                  </p:stCondLst>
                                  <p:childTnLst>
                                    <p:animClr clrSpc="rgb" dir="cw">
                                      <p:cBhvr>
                                        <p:cTn id="43" dur="1000" fill="hold"/>
                                        <p:tgtEl>
                                          <p:spTgt spid="56"/>
                                        </p:tgtEl>
                                        <p:attrNameLst>
                                          <p:attrName>fillcolor</p:attrName>
                                        </p:attrNameLst>
                                      </p:cBhvr>
                                      <p:to>
                                        <a:srgbClr val="FFFF00"/>
                                      </p:to>
                                    </p:animClr>
                                    <p:set>
                                      <p:cBhvr>
                                        <p:cTn id="44" dur="1000" fill="hold"/>
                                        <p:tgtEl>
                                          <p:spTgt spid="56"/>
                                        </p:tgtEl>
                                        <p:attrNameLst>
                                          <p:attrName>fill.type</p:attrName>
                                        </p:attrNameLst>
                                      </p:cBhvr>
                                      <p:to>
                                        <p:strVal val="solid"/>
                                      </p:to>
                                    </p:set>
                                    <p:set>
                                      <p:cBhvr>
                                        <p:cTn id="45" dur="1000" fill="hold"/>
                                        <p:tgtEl>
                                          <p:spTgt spid="56"/>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1000" fill="hold"/>
                                        <p:tgtEl>
                                          <p:spTgt spid="70"/>
                                        </p:tgtEl>
                                        <p:attrNameLst>
                                          <p:attrName>fillcolor</p:attrName>
                                        </p:attrNameLst>
                                      </p:cBhvr>
                                      <p:to>
                                        <a:srgbClr val="FFFFFF"/>
                                      </p:to>
                                    </p:animClr>
                                    <p:set>
                                      <p:cBhvr>
                                        <p:cTn id="48" dur="1000" fill="hold"/>
                                        <p:tgtEl>
                                          <p:spTgt spid="70"/>
                                        </p:tgtEl>
                                        <p:attrNameLst>
                                          <p:attrName>fill.type</p:attrName>
                                        </p:attrNameLst>
                                      </p:cBhvr>
                                      <p:to>
                                        <p:strVal val="solid"/>
                                      </p:to>
                                    </p:set>
                                    <p:set>
                                      <p:cBhvr>
                                        <p:cTn id="49" dur="1000" fill="hold"/>
                                        <p:tgtEl>
                                          <p:spTgt spid="70"/>
                                        </p:tgtEl>
                                        <p:attrNameLst>
                                          <p:attrName>fill.on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7" presetClass="emph" presetSubtype="2" fill="hold" nodeType="clickEffect">
                                  <p:stCondLst>
                                    <p:cond delay="0"/>
                                  </p:stCondLst>
                                  <p:childTnLst>
                                    <p:animClr clrSpc="rgb" dir="cw">
                                      <p:cBhvr>
                                        <p:cTn id="61" dur="1000" fill="hold"/>
                                        <p:tgtEl>
                                          <p:spTgt spid="64"/>
                                        </p:tgtEl>
                                        <p:attrNameLst>
                                          <p:attrName>stroke.color</p:attrName>
                                        </p:attrNameLst>
                                      </p:cBhvr>
                                      <p:to>
                                        <a:srgbClr val="FF0000"/>
                                      </p:to>
                                    </p:animClr>
                                    <p:set>
                                      <p:cBhvr>
                                        <p:cTn id="62" dur="1000" fill="hold"/>
                                        <p:tgtEl>
                                          <p:spTgt spid="64"/>
                                        </p:tgtEl>
                                        <p:attrNameLst>
                                          <p:attrName>stroke.on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1000" fill="hold"/>
                                        <p:tgtEl>
                                          <p:spTgt spid="60"/>
                                        </p:tgtEl>
                                        <p:attrNameLst>
                                          <p:attrName>fillcolor</p:attrName>
                                        </p:attrNameLst>
                                      </p:cBhvr>
                                      <p:to>
                                        <a:srgbClr val="FFFF00"/>
                                      </p:to>
                                    </p:animClr>
                                    <p:set>
                                      <p:cBhvr>
                                        <p:cTn id="67" dur="1000" fill="hold"/>
                                        <p:tgtEl>
                                          <p:spTgt spid="60"/>
                                        </p:tgtEl>
                                        <p:attrNameLst>
                                          <p:attrName>fill.type</p:attrName>
                                        </p:attrNameLst>
                                      </p:cBhvr>
                                      <p:to>
                                        <p:strVal val="solid"/>
                                      </p:to>
                                    </p:set>
                                    <p:set>
                                      <p:cBhvr>
                                        <p:cTn id="68" dur="1000" fill="hold"/>
                                        <p:tgtEl>
                                          <p:spTgt spid="60"/>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1000" fill="hold"/>
                                        <p:tgtEl>
                                          <p:spTgt spid="56"/>
                                        </p:tgtEl>
                                        <p:attrNameLst>
                                          <p:attrName>fillcolor</p:attrName>
                                        </p:attrNameLst>
                                      </p:cBhvr>
                                      <p:to>
                                        <a:srgbClr val="FFFFFF"/>
                                      </p:to>
                                    </p:animClr>
                                    <p:set>
                                      <p:cBhvr>
                                        <p:cTn id="71" dur="1000" fill="hold"/>
                                        <p:tgtEl>
                                          <p:spTgt spid="56"/>
                                        </p:tgtEl>
                                        <p:attrNameLst>
                                          <p:attrName>fill.type</p:attrName>
                                        </p:attrNameLst>
                                      </p:cBhvr>
                                      <p:to>
                                        <p:strVal val="solid"/>
                                      </p:to>
                                    </p:set>
                                    <p:set>
                                      <p:cBhvr>
                                        <p:cTn id="72" dur="1000" fill="hold"/>
                                        <p:tgtEl>
                                          <p:spTgt spid="56"/>
                                        </p:tgtEl>
                                        <p:attrNameLst>
                                          <p:attrName>fill.on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7" presetClass="emph" presetSubtype="2" fill="hold" nodeType="clickEffect">
                                  <p:stCondLst>
                                    <p:cond delay="0"/>
                                  </p:stCondLst>
                                  <p:childTnLst>
                                    <p:animClr clrSpc="rgb" dir="cw">
                                      <p:cBhvr>
                                        <p:cTn id="84" dur="1000" fill="hold"/>
                                        <p:tgtEl>
                                          <p:spTgt spid="76"/>
                                        </p:tgtEl>
                                        <p:attrNameLst>
                                          <p:attrName>stroke.color</p:attrName>
                                        </p:attrNameLst>
                                      </p:cBhvr>
                                      <p:to>
                                        <a:srgbClr val="FF0000"/>
                                      </p:to>
                                    </p:animClr>
                                    <p:set>
                                      <p:cBhvr>
                                        <p:cTn id="85" dur="1000" fill="hold"/>
                                        <p:tgtEl>
                                          <p:spTgt spid="76"/>
                                        </p:tgtEl>
                                        <p:attrNameLst>
                                          <p:attrName>stroke.on</p:attrName>
                                        </p:attrNameLst>
                                      </p:cBhvr>
                                      <p:to>
                                        <p:strVal val="true"/>
                                      </p:to>
                                    </p:set>
                                  </p:childTnLst>
                                </p:cTn>
                              </p:par>
                              <p:par>
                                <p:cTn id="86" presetID="7" presetClass="emph" presetSubtype="2" fill="hold" nodeType="withEffect">
                                  <p:stCondLst>
                                    <p:cond delay="0"/>
                                  </p:stCondLst>
                                  <p:childTnLst>
                                    <p:animClr clrSpc="rgb" dir="cw">
                                      <p:cBhvr>
                                        <p:cTn id="87" dur="1000" fill="hold"/>
                                        <p:tgtEl>
                                          <p:spTgt spid="74"/>
                                        </p:tgtEl>
                                        <p:attrNameLst>
                                          <p:attrName>stroke.color</p:attrName>
                                        </p:attrNameLst>
                                      </p:cBhvr>
                                      <p:to>
                                        <a:srgbClr val="FF0000"/>
                                      </p:to>
                                    </p:animClr>
                                    <p:set>
                                      <p:cBhvr>
                                        <p:cTn id="88" dur="1000" fill="hold"/>
                                        <p:tgtEl>
                                          <p:spTgt spid="74"/>
                                        </p:tgtEl>
                                        <p:attrNameLst>
                                          <p:attrName>stroke.on</p:attrName>
                                        </p:attrNameLst>
                                      </p:cBhvr>
                                      <p:to>
                                        <p:strVal val="true"/>
                                      </p:to>
                                    </p:set>
                                  </p:childTnLst>
                                </p:cTn>
                              </p:par>
                              <p:par>
                                <p:cTn id="89" presetID="7" presetClass="emph" presetSubtype="2" fill="hold" nodeType="withEffect">
                                  <p:stCondLst>
                                    <p:cond delay="0"/>
                                  </p:stCondLst>
                                  <p:childTnLst>
                                    <p:animClr clrSpc="rgb" dir="cw">
                                      <p:cBhvr>
                                        <p:cTn id="90" dur="1000" fill="hold"/>
                                        <p:tgtEl>
                                          <p:spTgt spid="67"/>
                                        </p:tgtEl>
                                        <p:attrNameLst>
                                          <p:attrName>stroke.color</p:attrName>
                                        </p:attrNameLst>
                                      </p:cBhvr>
                                      <p:to>
                                        <a:srgbClr val="FF0000"/>
                                      </p:to>
                                    </p:animClr>
                                    <p:set>
                                      <p:cBhvr>
                                        <p:cTn id="91" dur="1000" fill="hold"/>
                                        <p:tgtEl>
                                          <p:spTgt spid="67"/>
                                        </p:tgtEl>
                                        <p:attrNameLst>
                                          <p:attrName>stroke.on</p:attrName>
                                        </p:attrNameLst>
                                      </p:cBhvr>
                                      <p:to>
                                        <p:strVal val="true"/>
                                      </p:to>
                                    </p:set>
                                  </p:childTnLst>
                                </p:cTn>
                              </p:par>
                              <p:par>
                                <p:cTn id="92" presetID="1" presetClass="emph" presetSubtype="2" fill="hold" nodeType="withEffect">
                                  <p:stCondLst>
                                    <p:cond delay="0"/>
                                  </p:stCondLst>
                                  <p:childTnLst>
                                    <p:animClr clrSpc="rgb" dir="cw">
                                      <p:cBhvr>
                                        <p:cTn id="93" dur="1000" fill="hold"/>
                                        <p:tgtEl>
                                          <p:spTgt spid="73"/>
                                        </p:tgtEl>
                                        <p:attrNameLst>
                                          <p:attrName>fillcolor</p:attrName>
                                        </p:attrNameLst>
                                      </p:cBhvr>
                                      <p:to>
                                        <a:srgbClr val="FFFF00"/>
                                      </p:to>
                                    </p:animClr>
                                    <p:set>
                                      <p:cBhvr>
                                        <p:cTn id="94" dur="1000" fill="hold"/>
                                        <p:tgtEl>
                                          <p:spTgt spid="73"/>
                                        </p:tgtEl>
                                        <p:attrNameLst>
                                          <p:attrName>fill.type</p:attrName>
                                        </p:attrNameLst>
                                      </p:cBhvr>
                                      <p:to>
                                        <p:strVal val="solid"/>
                                      </p:to>
                                    </p:set>
                                    <p:set>
                                      <p:cBhvr>
                                        <p:cTn id="95" dur="1000" fill="hold"/>
                                        <p:tgtEl>
                                          <p:spTgt spid="73"/>
                                        </p:tgtEl>
                                        <p:attrNameLst>
                                          <p:attrName>fill.on</p:attrName>
                                        </p:attrNameLst>
                                      </p:cBhvr>
                                      <p:to>
                                        <p:strVal val="true"/>
                                      </p:to>
                                    </p:set>
                                  </p:childTnLst>
                                </p:cTn>
                              </p:par>
                              <p:par>
                                <p:cTn id="96" presetID="1" presetClass="emph" presetSubtype="2" fill="hold" nodeType="withEffect">
                                  <p:stCondLst>
                                    <p:cond delay="0"/>
                                  </p:stCondLst>
                                  <p:childTnLst>
                                    <p:animClr clrSpc="rgb" dir="cw">
                                      <p:cBhvr>
                                        <p:cTn id="97" dur="1000" fill="hold"/>
                                        <p:tgtEl>
                                          <p:spTgt spid="60"/>
                                        </p:tgtEl>
                                        <p:attrNameLst>
                                          <p:attrName>fillcolor</p:attrName>
                                        </p:attrNameLst>
                                      </p:cBhvr>
                                      <p:to>
                                        <a:srgbClr val="FFFFFF"/>
                                      </p:to>
                                    </p:animClr>
                                    <p:set>
                                      <p:cBhvr>
                                        <p:cTn id="98" dur="1000" fill="hold"/>
                                        <p:tgtEl>
                                          <p:spTgt spid="60"/>
                                        </p:tgtEl>
                                        <p:attrNameLst>
                                          <p:attrName>fill.type</p:attrName>
                                        </p:attrNameLst>
                                      </p:cBhvr>
                                      <p:to>
                                        <p:strVal val="solid"/>
                                      </p:to>
                                    </p:set>
                                    <p:set>
                                      <p:cBhvr>
                                        <p:cTn id="99" dur="1000" fill="hold"/>
                                        <p:tgtEl>
                                          <p:spTgt spid="60"/>
                                        </p:tgtEl>
                                        <p:attrNameLst>
                                          <p:attrName>fill.on</p:attrName>
                                        </p:attrNameLst>
                                      </p:cBhvr>
                                      <p:to>
                                        <p:strVal val="tru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43"/>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44"/>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7" presetClass="emph" presetSubtype="2" fill="hold" nodeType="clickEffect">
                                  <p:stCondLst>
                                    <p:cond delay="0"/>
                                  </p:stCondLst>
                                  <p:childTnLst>
                                    <p:animClr clrSpc="rgb" dir="cw">
                                      <p:cBhvr>
                                        <p:cTn id="111" dur="1000" fill="hold"/>
                                        <p:tgtEl>
                                          <p:spTgt spid="75"/>
                                        </p:tgtEl>
                                        <p:attrNameLst>
                                          <p:attrName>stroke.color</p:attrName>
                                        </p:attrNameLst>
                                      </p:cBhvr>
                                      <p:to>
                                        <a:srgbClr val="FF0000"/>
                                      </p:to>
                                    </p:animClr>
                                    <p:set>
                                      <p:cBhvr>
                                        <p:cTn id="112" dur="1000" fill="hold"/>
                                        <p:tgtEl>
                                          <p:spTgt spid="75"/>
                                        </p:tgtEl>
                                        <p:attrNameLst>
                                          <p:attrName>stroke.on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 presetClass="emph" presetSubtype="2" fill="hold" nodeType="clickEffect">
                                  <p:stCondLst>
                                    <p:cond delay="0"/>
                                  </p:stCondLst>
                                  <p:childTnLst>
                                    <p:animClr clrSpc="rgb" dir="cw">
                                      <p:cBhvr>
                                        <p:cTn id="116" dur="1000" fill="hold"/>
                                        <p:tgtEl>
                                          <p:spTgt spid="59"/>
                                        </p:tgtEl>
                                        <p:attrNameLst>
                                          <p:attrName>fillcolor</p:attrName>
                                        </p:attrNameLst>
                                      </p:cBhvr>
                                      <p:to>
                                        <a:srgbClr val="FFFF00"/>
                                      </p:to>
                                    </p:animClr>
                                    <p:set>
                                      <p:cBhvr>
                                        <p:cTn id="117" dur="1000" fill="hold"/>
                                        <p:tgtEl>
                                          <p:spTgt spid="59"/>
                                        </p:tgtEl>
                                        <p:attrNameLst>
                                          <p:attrName>fill.type</p:attrName>
                                        </p:attrNameLst>
                                      </p:cBhvr>
                                      <p:to>
                                        <p:strVal val="solid"/>
                                      </p:to>
                                    </p:set>
                                    <p:set>
                                      <p:cBhvr>
                                        <p:cTn id="118" dur="1000" fill="hold"/>
                                        <p:tgtEl>
                                          <p:spTgt spid="59"/>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1000" fill="hold"/>
                                        <p:tgtEl>
                                          <p:spTgt spid="73"/>
                                        </p:tgtEl>
                                        <p:attrNameLst>
                                          <p:attrName>fillcolor</p:attrName>
                                        </p:attrNameLst>
                                      </p:cBhvr>
                                      <p:to>
                                        <a:srgbClr val="FFFFFF"/>
                                      </p:to>
                                    </p:animClr>
                                    <p:set>
                                      <p:cBhvr>
                                        <p:cTn id="121" dur="1000" fill="hold"/>
                                        <p:tgtEl>
                                          <p:spTgt spid="73"/>
                                        </p:tgtEl>
                                        <p:attrNameLst>
                                          <p:attrName>fill.type</p:attrName>
                                        </p:attrNameLst>
                                      </p:cBhvr>
                                      <p:to>
                                        <p:strVal val="solid"/>
                                      </p:to>
                                    </p:set>
                                    <p:set>
                                      <p:cBhvr>
                                        <p:cTn id="122" dur="1000" fill="hold"/>
                                        <p:tgtEl>
                                          <p:spTgt spid="73"/>
                                        </p:tgtEl>
                                        <p:attrNameLst>
                                          <p:attrName>fill.on</p:attrName>
                                        </p:attrNameLst>
                                      </p:cBhvr>
                                      <p:to>
                                        <p:strVal val="tru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7" presetClass="emph" presetSubtype="2" fill="hold" nodeType="clickEffect">
                                  <p:stCondLst>
                                    <p:cond delay="0"/>
                                  </p:stCondLst>
                                  <p:childTnLst>
                                    <p:animClr clrSpc="rgb" dir="cw">
                                      <p:cBhvr>
                                        <p:cTn id="134" dur="1000" fill="hold"/>
                                        <p:tgtEl>
                                          <p:spTgt spid="63"/>
                                        </p:tgtEl>
                                        <p:attrNameLst>
                                          <p:attrName>stroke.color</p:attrName>
                                        </p:attrNameLst>
                                      </p:cBhvr>
                                      <p:to>
                                        <a:srgbClr val="FF0000"/>
                                      </p:to>
                                    </p:animClr>
                                    <p:set>
                                      <p:cBhvr>
                                        <p:cTn id="135" dur="1000" fill="hold"/>
                                        <p:tgtEl>
                                          <p:spTgt spid="63"/>
                                        </p:tgtEl>
                                        <p:attrNameLst>
                                          <p:attrName>stroke.on</p:attrName>
                                        </p:attrNameLst>
                                      </p:cBhvr>
                                      <p:to>
                                        <p:strVal val="true"/>
                                      </p:to>
                                    </p:set>
                                  </p:childTnLst>
                                </p:cTn>
                              </p:par>
                              <p:par>
                                <p:cTn id="136" presetID="7" presetClass="emph" presetSubtype="2" fill="hold" nodeType="withEffect">
                                  <p:stCondLst>
                                    <p:cond delay="0"/>
                                  </p:stCondLst>
                                  <p:childTnLst>
                                    <p:animClr clrSpc="rgb" dir="cw">
                                      <p:cBhvr>
                                        <p:cTn id="137" dur="1000" fill="hold"/>
                                        <p:tgtEl>
                                          <p:spTgt spid="66"/>
                                        </p:tgtEl>
                                        <p:attrNameLst>
                                          <p:attrName>stroke.color</p:attrName>
                                        </p:attrNameLst>
                                      </p:cBhvr>
                                      <p:to>
                                        <a:srgbClr val="FF0000"/>
                                      </p:to>
                                    </p:animClr>
                                    <p:set>
                                      <p:cBhvr>
                                        <p:cTn id="138" dur="1000" fill="hold"/>
                                        <p:tgtEl>
                                          <p:spTgt spid="66"/>
                                        </p:tgtEl>
                                        <p:attrNameLst>
                                          <p:attrName>stroke.on</p:attrName>
                                        </p:attrNameLst>
                                      </p:cBhvr>
                                      <p:to>
                                        <p:strVal val="true"/>
                                      </p:to>
                                    </p:set>
                                  </p:childTnLst>
                                </p:cTn>
                              </p:par>
                              <p:par>
                                <p:cTn id="139" presetID="7" presetClass="emph" presetSubtype="2" fill="hold" nodeType="withEffect">
                                  <p:stCondLst>
                                    <p:cond delay="0"/>
                                  </p:stCondLst>
                                  <p:childTnLst>
                                    <p:animClr clrSpc="rgb" dir="cw">
                                      <p:cBhvr>
                                        <p:cTn id="140" dur="1000" fill="hold"/>
                                        <p:tgtEl>
                                          <p:spTgt spid="69"/>
                                        </p:tgtEl>
                                        <p:attrNameLst>
                                          <p:attrName>stroke.color</p:attrName>
                                        </p:attrNameLst>
                                      </p:cBhvr>
                                      <p:to>
                                        <a:srgbClr val="FF0000"/>
                                      </p:to>
                                    </p:animClr>
                                    <p:set>
                                      <p:cBhvr>
                                        <p:cTn id="141" dur="1000" fill="hold"/>
                                        <p:tgtEl>
                                          <p:spTgt spid="69"/>
                                        </p:tgtEl>
                                        <p:attrNameLst>
                                          <p:attrName>stroke.on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1" presetClass="emph" presetSubtype="2" fill="hold" nodeType="clickEffect">
                                  <p:stCondLst>
                                    <p:cond delay="0"/>
                                  </p:stCondLst>
                                  <p:childTnLst>
                                    <p:animClr clrSpc="rgb" dir="cw">
                                      <p:cBhvr>
                                        <p:cTn id="145" dur="1000" fill="hold"/>
                                        <p:tgtEl>
                                          <p:spTgt spid="57"/>
                                        </p:tgtEl>
                                        <p:attrNameLst>
                                          <p:attrName>fillcolor</p:attrName>
                                        </p:attrNameLst>
                                      </p:cBhvr>
                                      <p:to>
                                        <a:srgbClr val="FFFF00"/>
                                      </p:to>
                                    </p:animClr>
                                    <p:set>
                                      <p:cBhvr>
                                        <p:cTn id="146" dur="1000" fill="hold"/>
                                        <p:tgtEl>
                                          <p:spTgt spid="57"/>
                                        </p:tgtEl>
                                        <p:attrNameLst>
                                          <p:attrName>fill.type</p:attrName>
                                        </p:attrNameLst>
                                      </p:cBhvr>
                                      <p:to>
                                        <p:strVal val="solid"/>
                                      </p:to>
                                    </p:set>
                                    <p:set>
                                      <p:cBhvr>
                                        <p:cTn id="147" dur="1000" fill="hold"/>
                                        <p:tgtEl>
                                          <p:spTgt spid="57"/>
                                        </p:tgtEl>
                                        <p:attrNameLst>
                                          <p:attrName>fill.on</p:attrName>
                                        </p:attrNameLst>
                                      </p:cBhvr>
                                      <p:to>
                                        <p:strVal val="true"/>
                                      </p:to>
                                    </p:set>
                                  </p:childTnLst>
                                </p:cTn>
                              </p:par>
                              <p:par>
                                <p:cTn id="148" presetID="1" presetClass="emph" presetSubtype="2" fill="hold" nodeType="withEffect">
                                  <p:stCondLst>
                                    <p:cond delay="0"/>
                                  </p:stCondLst>
                                  <p:childTnLst>
                                    <p:animClr clrSpc="rgb" dir="cw">
                                      <p:cBhvr>
                                        <p:cTn id="149" dur="1000" fill="hold"/>
                                        <p:tgtEl>
                                          <p:spTgt spid="59"/>
                                        </p:tgtEl>
                                        <p:attrNameLst>
                                          <p:attrName>fillcolor</p:attrName>
                                        </p:attrNameLst>
                                      </p:cBhvr>
                                      <p:to>
                                        <a:srgbClr val="FFFFFF"/>
                                      </p:to>
                                    </p:animClr>
                                    <p:set>
                                      <p:cBhvr>
                                        <p:cTn id="150" dur="1000" fill="hold"/>
                                        <p:tgtEl>
                                          <p:spTgt spid="59"/>
                                        </p:tgtEl>
                                        <p:attrNameLst>
                                          <p:attrName>fill.type</p:attrName>
                                        </p:attrNameLst>
                                      </p:cBhvr>
                                      <p:to>
                                        <p:strVal val="solid"/>
                                      </p:to>
                                    </p:set>
                                    <p:set>
                                      <p:cBhvr>
                                        <p:cTn id="151" dur="1000" fill="hold"/>
                                        <p:tgtEl>
                                          <p:spTgt spid="59"/>
                                        </p:tgtEl>
                                        <p:attrNameLst>
                                          <p:attrName>fill.on</p:attrName>
                                        </p:attrNameLst>
                                      </p:cBhvr>
                                      <p:to>
                                        <p:strVal val="tru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49"/>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50"/>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mph" presetSubtype="2" fill="hold" nodeType="clickEffect">
                                  <p:stCondLst>
                                    <p:cond delay="0"/>
                                  </p:stCondLst>
                                  <p:childTnLst>
                                    <p:animClr clrSpc="rgb" dir="cw">
                                      <p:cBhvr>
                                        <p:cTn id="163" dur="1000" fill="hold"/>
                                        <p:tgtEl>
                                          <p:spTgt spid="57"/>
                                        </p:tgtEl>
                                        <p:attrNameLst>
                                          <p:attrName>fillcolor</p:attrName>
                                        </p:attrNameLst>
                                      </p:cBhvr>
                                      <p:to>
                                        <a:srgbClr val="FFFFFF"/>
                                      </p:to>
                                    </p:animClr>
                                    <p:set>
                                      <p:cBhvr>
                                        <p:cTn id="164" dur="1000" fill="hold"/>
                                        <p:tgtEl>
                                          <p:spTgt spid="57"/>
                                        </p:tgtEl>
                                        <p:attrNameLst>
                                          <p:attrName>fill.type</p:attrName>
                                        </p:attrNameLst>
                                      </p:cBhvr>
                                      <p:to>
                                        <p:strVal val="solid"/>
                                      </p:to>
                                    </p:set>
                                    <p:set>
                                      <p:cBhvr>
                                        <p:cTn id="165" dur="1000" fill="hold"/>
                                        <p:tgtEl>
                                          <p:spTgt spid="57"/>
                                        </p:tgtEl>
                                        <p:attrNameLst>
                                          <p:attrName>fill.on</p:attrName>
                                        </p:attrNameLst>
                                      </p:cBhvr>
                                      <p:to>
                                        <p:strVal val="true"/>
                                      </p:to>
                                    </p:set>
                                  </p:childTnLst>
                                </p:cTn>
                              </p:par>
                              <p:par>
                                <p:cTn id="166" presetID="1" presetClass="emph" presetSubtype="2" fill="hold" nodeType="withEffect">
                                  <p:stCondLst>
                                    <p:cond delay="0"/>
                                  </p:stCondLst>
                                  <p:childTnLst>
                                    <p:animClr clrSpc="rgb" dir="cw">
                                      <p:cBhvr>
                                        <p:cTn id="167" dur="1000" fill="hold"/>
                                        <p:tgtEl>
                                          <p:spTgt spid="59"/>
                                        </p:tgtEl>
                                        <p:attrNameLst>
                                          <p:attrName>fillcolor</p:attrName>
                                        </p:attrNameLst>
                                      </p:cBhvr>
                                      <p:to>
                                        <a:srgbClr val="FFFF00"/>
                                      </p:to>
                                    </p:animClr>
                                    <p:set>
                                      <p:cBhvr>
                                        <p:cTn id="168" dur="1000" fill="hold"/>
                                        <p:tgtEl>
                                          <p:spTgt spid="59"/>
                                        </p:tgtEl>
                                        <p:attrNameLst>
                                          <p:attrName>fill.type</p:attrName>
                                        </p:attrNameLst>
                                      </p:cBhvr>
                                      <p:to>
                                        <p:strVal val="solid"/>
                                      </p:to>
                                    </p:set>
                                    <p:set>
                                      <p:cBhvr>
                                        <p:cTn id="169" dur="1000" fill="hold"/>
                                        <p:tgtEl>
                                          <p:spTgt spid="59"/>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1" presetClass="exit" presetSubtype="0" fill="hold" grpId="1" nodeType="clickEffect">
                                  <p:stCondLst>
                                    <p:cond delay="0"/>
                                  </p:stCondLst>
                                  <p:childTnLst>
                                    <p:set>
                                      <p:cBhvr>
                                        <p:cTn id="173" dur="1" fill="hold">
                                          <p:stCondLst>
                                            <p:cond delay="0"/>
                                          </p:stCondLst>
                                        </p:cTn>
                                        <p:tgtEl>
                                          <p:spTgt spid="49"/>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 presetClass="emph" presetSubtype="2" fill="hold" nodeType="clickEffect">
                                  <p:stCondLst>
                                    <p:cond delay="0"/>
                                  </p:stCondLst>
                                  <p:childTnLst>
                                    <p:animClr clrSpc="rgb" dir="cw">
                                      <p:cBhvr>
                                        <p:cTn id="177" dur="1000" fill="hold"/>
                                        <p:tgtEl>
                                          <p:spTgt spid="58"/>
                                        </p:tgtEl>
                                        <p:attrNameLst>
                                          <p:attrName>fillcolor</p:attrName>
                                        </p:attrNameLst>
                                      </p:cBhvr>
                                      <p:to>
                                        <a:srgbClr val="FFFF00"/>
                                      </p:to>
                                    </p:animClr>
                                    <p:set>
                                      <p:cBhvr>
                                        <p:cTn id="178" dur="1000" fill="hold"/>
                                        <p:tgtEl>
                                          <p:spTgt spid="58"/>
                                        </p:tgtEl>
                                        <p:attrNameLst>
                                          <p:attrName>fill.type</p:attrName>
                                        </p:attrNameLst>
                                      </p:cBhvr>
                                      <p:to>
                                        <p:strVal val="solid"/>
                                      </p:to>
                                    </p:set>
                                    <p:set>
                                      <p:cBhvr>
                                        <p:cTn id="179" dur="1000" fill="hold"/>
                                        <p:tgtEl>
                                          <p:spTgt spid="58"/>
                                        </p:tgtEl>
                                        <p:attrNameLst>
                                          <p:attrName>fill.on</p:attrName>
                                        </p:attrNameLst>
                                      </p:cBhvr>
                                      <p:to>
                                        <p:strVal val="true"/>
                                      </p:to>
                                    </p:set>
                                  </p:childTnLst>
                                </p:cTn>
                              </p:par>
                              <p:par>
                                <p:cTn id="180" presetID="1" presetClass="emph" presetSubtype="2" fill="hold" nodeType="withEffect">
                                  <p:stCondLst>
                                    <p:cond delay="0"/>
                                  </p:stCondLst>
                                  <p:childTnLst>
                                    <p:animClr clrSpc="rgb" dir="cw">
                                      <p:cBhvr>
                                        <p:cTn id="181" dur="1000" fill="hold"/>
                                        <p:tgtEl>
                                          <p:spTgt spid="59"/>
                                        </p:tgtEl>
                                        <p:attrNameLst>
                                          <p:attrName>fillcolor</p:attrName>
                                        </p:attrNameLst>
                                      </p:cBhvr>
                                      <p:to>
                                        <a:srgbClr val="FFFFFF"/>
                                      </p:to>
                                    </p:animClr>
                                    <p:set>
                                      <p:cBhvr>
                                        <p:cTn id="182" dur="1000" fill="hold"/>
                                        <p:tgtEl>
                                          <p:spTgt spid="59"/>
                                        </p:tgtEl>
                                        <p:attrNameLst>
                                          <p:attrName>fill.type</p:attrName>
                                        </p:attrNameLst>
                                      </p:cBhvr>
                                      <p:to>
                                        <p:strVal val="solid"/>
                                      </p:to>
                                    </p:set>
                                    <p:set>
                                      <p:cBhvr>
                                        <p:cTn id="183" dur="1000" fill="hold"/>
                                        <p:tgtEl>
                                          <p:spTgt spid="59"/>
                                        </p:tgtEl>
                                        <p:attrNameLst>
                                          <p:attrName>fill.on</p:attrName>
                                        </p:attrNameLst>
                                      </p:cBhvr>
                                      <p:to>
                                        <p:strVal val="tru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2" nodeType="clickEffect">
                                  <p:stCondLst>
                                    <p:cond delay="0"/>
                                  </p:stCondLst>
                                  <p:childTnLst>
                                    <p:set>
                                      <p:cBhvr>
                                        <p:cTn id="187" dur="1" fill="hold">
                                          <p:stCondLst>
                                            <p:cond delay="0"/>
                                          </p:stCondLst>
                                        </p:cTn>
                                        <p:tgtEl>
                                          <p:spTgt spid="49"/>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51"/>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mph" presetSubtype="2" fill="hold" nodeType="clickEffect">
                                  <p:stCondLst>
                                    <p:cond delay="0"/>
                                  </p:stCondLst>
                                  <p:childTnLst>
                                    <p:animClr clrSpc="rgb" dir="cw">
                                      <p:cBhvr>
                                        <p:cTn id="195" dur="1000" fill="hold"/>
                                        <p:tgtEl>
                                          <p:spTgt spid="58"/>
                                        </p:tgtEl>
                                        <p:attrNameLst>
                                          <p:attrName>fillcolor</p:attrName>
                                        </p:attrNameLst>
                                      </p:cBhvr>
                                      <p:to>
                                        <a:srgbClr val="FFFFFF"/>
                                      </p:to>
                                    </p:animClr>
                                    <p:set>
                                      <p:cBhvr>
                                        <p:cTn id="196" dur="1000" fill="hold"/>
                                        <p:tgtEl>
                                          <p:spTgt spid="58"/>
                                        </p:tgtEl>
                                        <p:attrNameLst>
                                          <p:attrName>fill.type</p:attrName>
                                        </p:attrNameLst>
                                      </p:cBhvr>
                                      <p:to>
                                        <p:strVal val="solid"/>
                                      </p:to>
                                    </p:set>
                                    <p:set>
                                      <p:cBhvr>
                                        <p:cTn id="197" dur="1000" fill="hold"/>
                                        <p:tgtEl>
                                          <p:spTgt spid="58"/>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1000" fill="hold"/>
                                        <p:tgtEl>
                                          <p:spTgt spid="59"/>
                                        </p:tgtEl>
                                        <p:attrNameLst>
                                          <p:attrName>fillcolor</p:attrName>
                                        </p:attrNameLst>
                                      </p:cBhvr>
                                      <p:to>
                                        <a:srgbClr val="FFFF00"/>
                                      </p:to>
                                    </p:animClr>
                                    <p:set>
                                      <p:cBhvr>
                                        <p:cTn id="200" dur="1000" fill="hold"/>
                                        <p:tgtEl>
                                          <p:spTgt spid="59"/>
                                        </p:tgtEl>
                                        <p:attrNameLst>
                                          <p:attrName>fill.type</p:attrName>
                                        </p:attrNameLst>
                                      </p:cBhvr>
                                      <p:to>
                                        <p:strVal val="solid"/>
                                      </p:to>
                                    </p:set>
                                    <p:set>
                                      <p:cBhvr>
                                        <p:cTn id="201" dur="1000" fill="hold"/>
                                        <p:tgtEl>
                                          <p:spTgt spid="59"/>
                                        </p:tgtEl>
                                        <p:attrNameLst>
                                          <p:attrName>fill.on</p:attrName>
                                        </p:attrNameLst>
                                      </p:cBhvr>
                                      <p:to>
                                        <p:strVal val="true"/>
                                      </p:to>
                                    </p:se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grpId="3" nodeType="clickEffect">
                                  <p:stCondLst>
                                    <p:cond delay="0"/>
                                  </p:stCondLst>
                                  <p:childTnLst>
                                    <p:set>
                                      <p:cBhvr>
                                        <p:cTn id="205" dur="1" fill="hold">
                                          <p:stCondLst>
                                            <p:cond delay="0"/>
                                          </p:stCondLst>
                                        </p:cTn>
                                        <p:tgtEl>
                                          <p:spTgt spid="49"/>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mph" presetSubtype="2" fill="hold" nodeType="clickEffect">
                                  <p:stCondLst>
                                    <p:cond delay="0"/>
                                  </p:stCondLst>
                                  <p:childTnLst>
                                    <p:animClr clrSpc="rgb" dir="cw">
                                      <p:cBhvr>
                                        <p:cTn id="209" dur="1000" fill="hold"/>
                                        <p:tgtEl>
                                          <p:spTgt spid="59"/>
                                        </p:tgtEl>
                                        <p:attrNameLst>
                                          <p:attrName>fillcolor</p:attrName>
                                        </p:attrNameLst>
                                      </p:cBhvr>
                                      <p:to>
                                        <a:srgbClr val="FFFFFF"/>
                                      </p:to>
                                    </p:animClr>
                                    <p:set>
                                      <p:cBhvr>
                                        <p:cTn id="210" dur="1000" fill="hold"/>
                                        <p:tgtEl>
                                          <p:spTgt spid="59"/>
                                        </p:tgtEl>
                                        <p:attrNameLst>
                                          <p:attrName>fill.type</p:attrName>
                                        </p:attrNameLst>
                                      </p:cBhvr>
                                      <p:to>
                                        <p:strVal val="solid"/>
                                      </p:to>
                                    </p:set>
                                    <p:set>
                                      <p:cBhvr>
                                        <p:cTn id="211" dur="1000" fill="hold"/>
                                        <p:tgtEl>
                                          <p:spTgt spid="59"/>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1000" fill="hold"/>
                                        <p:tgtEl>
                                          <p:spTgt spid="61"/>
                                        </p:tgtEl>
                                        <p:attrNameLst>
                                          <p:attrName>fillcolor</p:attrName>
                                        </p:attrNameLst>
                                      </p:cBhvr>
                                      <p:to>
                                        <a:srgbClr val="FFFF00"/>
                                      </p:to>
                                    </p:animClr>
                                    <p:set>
                                      <p:cBhvr>
                                        <p:cTn id="214" dur="1000" fill="hold"/>
                                        <p:tgtEl>
                                          <p:spTgt spid="61"/>
                                        </p:tgtEl>
                                        <p:attrNameLst>
                                          <p:attrName>fill.type</p:attrName>
                                        </p:attrNameLst>
                                      </p:cBhvr>
                                      <p:to>
                                        <p:strVal val="solid"/>
                                      </p:to>
                                    </p:set>
                                    <p:set>
                                      <p:cBhvr>
                                        <p:cTn id="215" dur="1000" fill="hold"/>
                                        <p:tgtEl>
                                          <p:spTgt spid="61"/>
                                        </p:tgtEl>
                                        <p:attrNameLst>
                                          <p:attrName>fill.on</p:attrName>
                                        </p:attrNameLst>
                                      </p:cBhvr>
                                      <p:to>
                                        <p:strVal val="true"/>
                                      </p:to>
                                    </p:set>
                                  </p:childTnLst>
                                </p:cTn>
                              </p:par>
                            </p:childTnLst>
                          </p:cTn>
                        </p:par>
                      </p:childTnLst>
                    </p:cTn>
                  </p:par>
                  <p:par>
                    <p:cTn id="216" fill="hold">
                      <p:stCondLst>
                        <p:cond delay="indefinite"/>
                      </p:stCondLst>
                      <p:childTnLst>
                        <p:par>
                          <p:cTn id="217" fill="hold">
                            <p:stCondLst>
                              <p:cond delay="0"/>
                            </p:stCondLst>
                            <p:childTnLst>
                              <p:par>
                                <p:cTn id="218" presetID="1" presetClass="exit" presetSubtype="0" fill="hold" grpId="4" nodeType="clickEffect">
                                  <p:stCondLst>
                                    <p:cond delay="0"/>
                                  </p:stCondLst>
                                  <p:childTnLst>
                                    <p:set>
                                      <p:cBhvr>
                                        <p:cTn id="219" dur="1" fill="hold">
                                          <p:stCondLst>
                                            <p:cond delay="0"/>
                                          </p:stCondLst>
                                        </p:cTn>
                                        <p:tgtEl>
                                          <p:spTgt spid="49"/>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52"/>
                                        </p:tgtEl>
                                        <p:attrNameLst>
                                          <p:attrName>style.visibility</p:attrName>
                                        </p:attrNameLst>
                                      </p:cBhvr>
                                      <p:to>
                                        <p:strVal val="visible"/>
                                      </p:to>
                                    </p:set>
                                  </p:childTnLst>
                                </p:cTn>
                              </p:par>
                              <p:par>
                                <p:cTn id="224" presetID="1" presetClass="entr" presetSubtype="0" fill="hold" grpId="6" nodeType="withEffect">
                                  <p:stCondLst>
                                    <p:cond delay="0"/>
                                  </p:stCondLst>
                                  <p:childTnLst>
                                    <p:set>
                                      <p:cBhvr>
                                        <p:cTn id="225" dur="1" fill="hold">
                                          <p:stCondLst>
                                            <p:cond delay="0"/>
                                          </p:stCondLst>
                                        </p:cTn>
                                        <p:tgtEl>
                                          <p:spTgt spid="49"/>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mph" presetSubtype="2" fill="hold" nodeType="clickEffect">
                                  <p:stCondLst>
                                    <p:cond delay="0"/>
                                  </p:stCondLst>
                                  <p:childTnLst>
                                    <p:animClr clrSpc="rgb" dir="cw">
                                      <p:cBhvr>
                                        <p:cTn id="229" dur="1000" fill="hold"/>
                                        <p:tgtEl>
                                          <p:spTgt spid="61"/>
                                        </p:tgtEl>
                                        <p:attrNameLst>
                                          <p:attrName>fillcolor</p:attrName>
                                        </p:attrNameLst>
                                      </p:cBhvr>
                                      <p:to>
                                        <a:srgbClr val="FFFFFF"/>
                                      </p:to>
                                    </p:animClr>
                                    <p:set>
                                      <p:cBhvr>
                                        <p:cTn id="230" dur="1000" fill="hold"/>
                                        <p:tgtEl>
                                          <p:spTgt spid="61"/>
                                        </p:tgtEl>
                                        <p:attrNameLst>
                                          <p:attrName>fill.type</p:attrName>
                                        </p:attrNameLst>
                                      </p:cBhvr>
                                      <p:to>
                                        <p:strVal val="solid"/>
                                      </p:to>
                                    </p:set>
                                    <p:set>
                                      <p:cBhvr>
                                        <p:cTn id="231" dur="1000" fill="hold"/>
                                        <p:tgtEl>
                                          <p:spTgt spid="61"/>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1000" fill="hold"/>
                                        <p:tgtEl>
                                          <p:spTgt spid="59"/>
                                        </p:tgtEl>
                                        <p:attrNameLst>
                                          <p:attrName>fillcolor</p:attrName>
                                        </p:attrNameLst>
                                      </p:cBhvr>
                                      <p:to>
                                        <a:srgbClr val="FFFF00"/>
                                      </p:to>
                                    </p:animClr>
                                    <p:set>
                                      <p:cBhvr>
                                        <p:cTn id="234" dur="1000" fill="hold"/>
                                        <p:tgtEl>
                                          <p:spTgt spid="59"/>
                                        </p:tgtEl>
                                        <p:attrNameLst>
                                          <p:attrName>fill.type</p:attrName>
                                        </p:attrNameLst>
                                      </p:cBhvr>
                                      <p:to>
                                        <p:strVal val="solid"/>
                                      </p:to>
                                    </p:set>
                                    <p:set>
                                      <p:cBhvr>
                                        <p:cTn id="235" dur="1000" fill="hold"/>
                                        <p:tgtEl>
                                          <p:spTgt spid="59"/>
                                        </p:tgtEl>
                                        <p:attrNameLst>
                                          <p:attrName>fill.on</p:attrName>
                                        </p:attrNameLst>
                                      </p:cBhvr>
                                      <p:to>
                                        <p:strVal val="true"/>
                                      </p:to>
                                    </p:set>
                                  </p:childTnLst>
                                </p:cTn>
                              </p:par>
                            </p:childTnLst>
                          </p:cTn>
                        </p:par>
                      </p:childTnLst>
                    </p:cTn>
                  </p:par>
                  <p:par>
                    <p:cTn id="236" fill="hold">
                      <p:stCondLst>
                        <p:cond delay="indefinite"/>
                      </p:stCondLst>
                      <p:childTnLst>
                        <p:par>
                          <p:cTn id="237" fill="hold">
                            <p:stCondLst>
                              <p:cond delay="0"/>
                            </p:stCondLst>
                            <p:childTnLst>
                              <p:par>
                                <p:cTn id="238" presetID="1" presetClass="exit" presetSubtype="0" fill="hold" grpId="5" nodeType="clickEffect">
                                  <p:stCondLst>
                                    <p:cond delay="0"/>
                                  </p:stCondLst>
                                  <p:childTnLst>
                                    <p:set>
                                      <p:cBhvr>
                                        <p:cTn id="239" dur="1" fill="hold">
                                          <p:stCondLst>
                                            <p:cond delay="0"/>
                                          </p:stCondLst>
                                        </p:cTn>
                                        <p:tgtEl>
                                          <p:spTgt spid="49"/>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 presetClass="emph" presetSubtype="2" fill="hold" nodeType="clickEffect">
                                  <p:stCondLst>
                                    <p:cond delay="0"/>
                                  </p:stCondLst>
                                  <p:childTnLst>
                                    <p:animClr clrSpc="rgb" dir="cw">
                                      <p:cBhvr>
                                        <p:cTn id="243" dur="1000" fill="hold"/>
                                        <p:tgtEl>
                                          <p:spTgt spid="59"/>
                                        </p:tgtEl>
                                        <p:attrNameLst>
                                          <p:attrName>fillcolor</p:attrName>
                                        </p:attrNameLst>
                                      </p:cBhvr>
                                      <p:to>
                                        <a:srgbClr val="FFFFFF"/>
                                      </p:to>
                                    </p:animClr>
                                    <p:set>
                                      <p:cBhvr>
                                        <p:cTn id="244" dur="1000" fill="hold"/>
                                        <p:tgtEl>
                                          <p:spTgt spid="59"/>
                                        </p:tgtEl>
                                        <p:attrNameLst>
                                          <p:attrName>fill.type</p:attrName>
                                        </p:attrNameLst>
                                      </p:cBhvr>
                                      <p:to>
                                        <p:strVal val="solid"/>
                                      </p:to>
                                    </p:set>
                                    <p:set>
                                      <p:cBhvr>
                                        <p:cTn id="245" dur="1000" fill="hold"/>
                                        <p:tgtEl>
                                          <p:spTgt spid="59"/>
                                        </p:tgtEl>
                                        <p:attrNameLst>
                                          <p:attrName>fill.on</p:attrName>
                                        </p:attrNameLst>
                                      </p:cBhvr>
                                      <p:to>
                                        <p:strVal val="true"/>
                                      </p:to>
                                    </p:set>
                                  </p:childTnLst>
                                </p:cTn>
                              </p:par>
                              <p:par>
                                <p:cTn id="246" presetID="1" presetClass="emph" presetSubtype="2" fill="hold" nodeType="withEffect">
                                  <p:stCondLst>
                                    <p:cond delay="0"/>
                                  </p:stCondLst>
                                  <p:childTnLst>
                                    <p:animClr clrSpc="rgb" dir="cw">
                                      <p:cBhvr>
                                        <p:cTn id="247" dur="1000" fill="hold"/>
                                        <p:tgtEl>
                                          <p:spTgt spid="73"/>
                                        </p:tgtEl>
                                        <p:attrNameLst>
                                          <p:attrName>fillcolor</p:attrName>
                                        </p:attrNameLst>
                                      </p:cBhvr>
                                      <p:to>
                                        <a:srgbClr val="FFFF00"/>
                                      </p:to>
                                    </p:animClr>
                                    <p:set>
                                      <p:cBhvr>
                                        <p:cTn id="248" dur="1000" fill="hold"/>
                                        <p:tgtEl>
                                          <p:spTgt spid="73"/>
                                        </p:tgtEl>
                                        <p:attrNameLst>
                                          <p:attrName>fill.type</p:attrName>
                                        </p:attrNameLst>
                                      </p:cBhvr>
                                      <p:to>
                                        <p:strVal val="solid"/>
                                      </p:to>
                                    </p:set>
                                    <p:set>
                                      <p:cBhvr>
                                        <p:cTn id="249" dur="1000" fill="hold"/>
                                        <p:tgtEl>
                                          <p:spTgt spid="73"/>
                                        </p:tgtEl>
                                        <p:attrNameLst>
                                          <p:attrName>fill.on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1" presetClass="exit" presetSubtype="0" fill="hold" grpId="1" nodeType="clickEffect">
                                  <p:stCondLst>
                                    <p:cond delay="0"/>
                                  </p:stCondLst>
                                  <p:childTnLst>
                                    <p:set>
                                      <p:cBhvr>
                                        <p:cTn id="253" dur="1" fill="hold">
                                          <p:stCondLst>
                                            <p:cond delay="0"/>
                                          </p:stCondLst>
                                        </p:cTn>
                                        <p:tgtEl>
                                          <p:spTgt spid="45"/>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 presetClass="emph" presetSubtype="2" fill="hold" nodeType="clickEffect">
                                  <p:stCondLst>
                                    <p:cond delay="0"/>
                                  </p:stCondLst>
                                  <p:childTnLst>
                                    <p:animClr clrSpc="rgb" dir="cw">
                                      <p:cBhvr>
                                        <p:cTn id="257" dur="1000" fill="hold"/>
                                        <p:tgtEl>
                                          <p:spTgt spid="73"/>
                                        </p:tgtEl>
                                        <p:attrNameLst>
                                          <p:attrName>fillcolor</p:attrName>
                                        </p:attrNameLst>
                                      </p:cBhvr>
                                      <p:to>
                                        <a:srgbClr val="FFFFFF"/>
                                      </p:to>
                                    </p:animClr>
                                    <p:set>
                                      <p:cBhvr>
                                        <p:cTn id="258" dur="1000" fill="hold"/>
                                        <p:tgtEl>
                                          <p:spTgt spid="73"/>
                                        </p:tgtEl>
                                        <p:attrNameLst>
                                          <p:attrName>fill.type</p:attrName>
                                        </p:attrNameLst>
                                      </p:cBhvr>
                                      <p:to>
                                        <p:strVal val="solid"/>
                                      </p:to>
                                    </p:set>
                                    <p:set>
                                      <p:cBhvr>
                                        <p:cTn id="259" dur="1000" fill="hold"/>
                                        <p:tgtEl>
                                          <p:spTgt spid="73"/>
                                        </p:tgtEl>
                                        <p:attrNameLst>
                                          <p:attrName>fill.on</p:attrName>
                                        </p:attrNameLst>
                                      </p:cBhvr>
                                      <p:to>
                                        <p:strVal val="true"/>
                                      </p:to>
                                    </p:set>
                                  </p:childTnLst>
                                </p:cTn>
                              </p:par>
                              <p:par>
                                <p:cTn id="260" presetID="1" presetClass="emph" presetSubtype="2" fill="hold" nodeType="withEffect">
                                  <p:stCondLst>
                                    <p:cond delay="0"/>
                                  </p:stCondLst>
                                  <p:childTnLst>
                                    <p:animClr clrSpc="rgb" dir="cw">
                                      <p:cBhvr>
                                        <p:cTn id="261" dur="1000" fill="hold"/>
                                        <p:tgtEl>
                                          <p:spTgt spid="60"/>
                                        </p:tgtEl>
                                        <p:attrNameLst>
                                          <p:attrName>fillcolor</p:attrName>
                                        </p:attrNameLst>
                                      </p:cBhvr>
                                      <p:to>
                                        <a:srgbClr val="FFFF00"/>
                                      </p:to>
                                    </p:animClr>
                                    <p:set>
                                      <p:cBhvr>
                                        <p:cTn id="262" dur="1000" fill="hold"/>
                                        <p:tgtEl>
                                          <p:spTgt spid="60"/>
                                        </p:tgtEl>
                                        <p:attrNameLst>
                                          <p:attrName>fill.type</p:attrName>
                                        </p:attrNameLst>
                                      </p:cBhvr>
                                      <p:to>
                                        <p:strVal val="solid"/>
                                      </p:to>
                                    </p:set>
                                    <p:set>
                                      <p:cBhvr>
                                        <p:cTn id="263" dur="1000" fill="hold"/>
                                        <p:tgtEl>
                                          <p:spTgt spid="60"/>
                                        </p:tgtEl>
                                        <p:attrNameLst>
                                          <p:attrName>fill.on</p:attrName>
                                        </p:attrNameLst>
                                      </p:cBhvr>
                                      <p:to>
                                        <p:strVal val="tru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43"/>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1" presetClass="emph" presetSubtype="2" fill="hold" nodeType="clickEffect">
                                  <p:stCondLst>
                                    <p:cond delay="0"/>
                                  </p:stCondLst>
                                  <p:childTnLst>
                                    <p:animClr clrSpc="rgb" dir="cw">
                                      <p:cBhvr>
                                        <p:cTn id="271" dur="1000" fill="hold"/>
                                        <p:tgtEl>
                                          <p:spTgt spid="60"/>
                                        </p:tgtEl>
                                        <p:attrNameLst>
                                          <p:attrName>fillcolor</p:attrName>
                                        </p:attrNameLst>
                                      </p:cBhvr>
                                      <p:to>
                                        <a:srgbClr val="FFFFFF"/>
                                      </p:to>
                                    </p:animClr>
                                    <p:set>
                                      <p:cBhvr>
                                        <p:cTn id="272" dur="1000" fill="hold"/>
                                        <p:tgtEl>
                                          <p:spTgt spid="60"/>
                                        </p:tgtEl>
                                        <p:attrNameLst>
                                          <p:attrName>fill.type</p:attrName>
                                        </p:attrNameLst>
                                      </p:cBhvr>
                                      <p:to>
                                        <p:strVal val="solid"/>
                                      </p:to>
                                    </p:set>
                                    <p:set>
                                      <p:cBhvr>
                                        <p:cTn id="273" dur="1000" fill="hold"/>
                                        <p:tgtEl>
                                          <p:spTgt spid="60"/>
                                        </p:tgtEl>
                                        <p:attrNameLst>
                                          <p:attrName>fill.on</p:attrName>
                                        </p:attrNameLst>
                                      </p:cBhvr>
                                      <p:to>
                                        <p:strVal val="true"/>
                                      </p:to>
                                    </p:set>
                                  </p:childTnLst>
                                </p:cTn>
                              </p:par>
                              <p:par>
                                <p:cTn id="274" presetID="1" presetClass="emph" presetSubtype="2" fill="hold" nodeType="withEffect">
                                  <p:stCondLst>
                                    <p:cond delay="0"/>
                                  </p:stCondLst>
                                  <p:childTnLst>
                                    <p:animClr clrSpc="rgb" dir="cw">
                                      <p:cBhvr>
                                        <p:cTn id="275" dur="1000" fill="hold"/>
                                        <p:tgtEl>
                                          <p:spTgt spid="56"/>
                                        </p:tgtEl>
                                        <p:attrNameLst>
                                          <p:attrName>fillcolor</p:attrName>
                                        </p:attrNameLst>
                                      </p:cBhvr>
                                      <p:to>
                                        <a:srgbClr val="FFFF00"/>
                                      </p:to>
                                    </p:animClr>
                                    <p:set>
                                      <p:cBhvr>
                                        <p:cTn id="276" dur="1000" fill="hold"/>
                                        <p:tgtEl>
                                          <p:spTgt spid="56"/>
                                        </p:tgtEl>
                                        <p:attrNameLst>
                                          <p:attrName>fill.type</p:attrName>
                                        </p:attrNameLst>
                                      </p:cBhvr>
                                      <p:to>
                                        <p:strVal val="solid"/>
                                      </p:to>
                                    </p:set>
                                    <p:set>
                                      <p:cBhvr>
                                        <p:cTn id="277" dur="1000" fill="hold"/>
                                        <p:tgtEl>
                                          <p:spTgt spid="5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1" presetClass="exit" presetSubtype="0" fill="hold" grpId="1" nodeType="clickEffect">
                                  <p:stCondLst>
                                    <p:cond delay="0"/>
                                  </p:stCondLst>
                                  <p:childTnLst>
                                    <p:set>
                                      <p:cBhvr>
                                        <p:cTn id="281" dur="1" fill="hold">
                                          <p:stCondLst>
                                            <p:cond delay="0"/>
                                          </p:stCondLst>
                                        </p:cTn>
                                        <p:tgtEl>
                                          <p:spTgt spid="42"/>
                                        </p:tgtEl>
                                        <p:attrNameLst>
                                          <p:attrName>style.visibility</p:attrName>
                                        </p:attrNameLst>
                                      </p:cBhvr>
                                      <p:to>
                                        <p:strVal val="hidden"/>
                                      </p:to>
                                    </p:set>
                                  </p:childTnLst>
                                </p:cTn>
                              </p:par>
                            </p:childTnLst>
                          </p:cTn>
                        </p:par>
                      </p:childTnLst>
                    </p:cTn>
                  </p:par>
                  <p:par>
                    <p:cTn id="282" fill="hold">
                      <p:stCondLst>
                        <p:cond delay="indefinite"/>
                      </p:stCondLst>
                      <p:childTnLst>
                        <p:par>
                          <p:cTn id="283" fill="hold">
                            <p:stCondLst>
                              <p:cond delay="0"/>
                            </p:stCondLst>
                            <p:childTnLst>
                              <p:par>
                                <p:cTn id="284" presetID="1" presetClass="emph" presetSubtype="2" fill="hold" nodeType="clickEffect">
                                  <p:stCondLst>
                                    <p:cond delay="0"/>
                                  </p:stCondLst>
                                  <p:childTnLst>
                                    <p:animClr clrSpc="rgb" dir="cw">
                                      <p:cBhvr>
                                        <p:cTn id="285" dur="1000" fill="hold"/>
                                        <p:tgtEl>
                                          <p:spTgt spid="56"/>
                                        </p:tgtEl>
                                        <p:attrNameLst>
                                          <p:attrName>fillcolor</p:attrName>
                                        </p:attrNameLst>
                                      </p:cBhvr>
                                      <p:to>
                                        <a:srgbClr val="FFFFFF"/>
                                      </p:to>
                                    </p:animClr>
                                    <p:set>
                                      <p:cBhvr>
                                        <p:cTn id="286" dur="1000" fill="hold"/>
                                        <p:tgtEl>
                                          <p:spTgt spid="56"/>
                                        </p:tgtEl>
                                        <p:attrNameLst>
                                          <p:attrName>fill.type</p:attrName>
                                        </p:attrNameLst>
                                      </p:cBhvr>
                                      <p:to>
                                        <p:strVal val="solid"/>
                                      </p:to>
                                    </p:set>
                                    <p:set>
                                      <p:cBhvr>
                                        <p:cTn id="287" dur="1000" fill="hold"/>
                                        <p:tgtEl>
                                          <p:spTgt spid="56"/>
                                        </p:tgtEl>
                                        <p:attrNameLst>
                                          <p:attrName>fill.on</p:attrName>
                                        </p:attrNameLst>
                                      </p:cBhvr>
                                      <p:to>
                                        <p:strVal val="true"/>
                                      </p:to>
                                    </p:set>
                                  </p:childTnLst>
                                </p:cTn>
                              </p:par>
                              <p:par>
                                <p:cTn id="288" presetID="1" presetClass="emph" presetSubtype="2" fill="hold" nodeType="withEffect">
                                  <p:stCondLst>
                                    <p:cond delay="0"/>
                                  </p:stCondLst>
                                  <p:childTnLst>
                                    <p:animClr clrSpc="rgb" dir="cw">
                                      <p:cBhvr>
                                        <p:cTn id="289" dur="1000" fill="hold"/>
                                        <p:tgtEl>
                                          <p:spTgt spid="70"/>
                                        </p:tgtEl>
                                        <p:attrNameLst>
                                          <p:attrName>fillcolor</p:attrName>
                                        </p:attrNameLst>
                                      </p:cBhvr>
                                      <p:to>
                                        <a:srgbClr val="FFFF00"/>
                                      </p:to>
                                    </p:animClr>
                                    <p:set>
                                      <p:cBhvr>
                                        <p:cTn id="290" dur="1000" fill="hold"/>
                                        <p:tgtEl>
                                          <p:spTgt spid="70"/>
                                        </p:tgtEl>
                                        <p:attrNameLst>
                                          <p:attrName>fill.type</p:attrName>
                                        </p:attrNameLst>
                                      </p:cBhvr>
                                      <p:to>
                                        <p:strVal val="solid"/>
                                      </p:to>
                                    </p:set>
                                    <p:set>
                                      <p:cBhvr>
                                        <p:cTn id="291" dur="1000" fill="hold"/>
                                        <p:tgtEl>
                                          <p:spTgt spid="70"/>
                                        </p:tgtEl>
                                        <p:attrNameLst>
                                          <p:attrName>fill.on</p:attrName>
                                        </p:attrNameLst>
                                      </p:cBhvr>
                                      <p:to>
                                        <p:strVal val="true"/>
                                      </p:to>
                                    </p:se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grpId="1" nodeType="clickEffect">
                                  <p:stCondLst>
                                    <p:cond delay="0"/>
                                  </p:stCondLst>
                                  <p:childTnLst>
                                    <p:set>
                                      <p:cBhvr>
                                        <p:cTn id="295" dur="1" fill="hold">
                                          <p:stCondLst>
                                            <p:cond delay="0"/>
                                          </p:stCondLst>
                                        </p:cTn>
                                        <p:tgtEl>
                                          <p:spTgt spid="39"/>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1" presetClass="emph" presetSubtype="2" fill="hold" nodeType="clickEffect">
                                  <p:stCondLst>
                                    <p:cond delay="0"/>
                                  </p:stCondLst>
                                  <p:childTnLst>
                                    <p:animClr clrSpc="rgb" dir="cw">
                                      <p:cBhvr>
                                        <p:cTn id="299" dur="1000" fill="hold"/>
                                        <p:tgtEl>
                                          <p:spTgt spid="70"/>
                                        </p:tgtEl>
                                        <p:attrNameLst>
                                          <p:attrName>fillcolor</p:attrName>
                                        </p:attrNameLst>
                                      </p:cBhvr>
                                      <p:to>
                                        <a:srgbClr val="FFFFFF"/>
                                      </p:to>
                                    </p:animClr>
                                    <p:set>
                                      <p:cBhvr>
                                        <p:cTn id="300" dur="1000" fill="hold"/>
                                        <p:tgtEl>
                                          <p:spTgt spid="70"/>
                                        </p:tgtEl>
                                        <p:attrNameLst>
                                          <p:attrName>fill.type</p:attrName>
                                        </p:attrNameLst>
                                      </p:cBhvr>
                                      <p:to>
                                        <p:strVal val="solid"/>
                                      </p:to>
                                    </p:set>
                                    <p:set>
                                      <p:cBhvr>
                                        <p:cTn id="301" dur="1000" fill="hold"/>
                                        <p:tgtEl>
                                          <p:spTgt spid="70"/>
                                        </p:tgtEl>
                                        <p:attrNameLst>
                                          <p:attrName>fill.on</p:attrName>
                                        </p:attrNameLst>
                                      </p:cBhvr>
                                      <p:to>
                                        <p:strVal val="true"/>
                                      </p:to>
                                    </p:set>
                                  </p:childTnLst>
                                </p:cTn>
                              </p:par>
                              <p:par>
                                <p:cTn id="302" presetID="1" presetClass="emph" presetSubtype="2" fill="hold" nodeType="withEffect">
                                  <p:stCondLst>
                                    <p:cond delay="0"/>
                                  </p:stCondLst>
                                  <p:childTnLst>
                                    <p:animClr clrSpc="rgb" dir="cw">
                                      <p:cBhvr>
                                        <p:cTn id="303" dur="1000" fill="hold"/>
                                        <p:tgtEl>
                                          <p:spTgt spid="62"/>
                                        </p:tgtEl>
                                        <p:attrNameLst>
                                          <p:attrName>fillcolor</p:attrName>
                                        </p:attrNameLst>
                                      </p:cBhvr>
                                      <p:to>
                                        <a:srgbClr val="FFFF00"/>
                                      </p:to>
                                    </p:animClr>
                                    <p:set>
                                      <p:cBhvr>
                                        <p:cTn id="304" dur="1000" fill="hold"/>
                                        <p:tgtEl>
                                          <p:spTgt spid="62"/>
                                        </p:tgtEl>
                                        <p:attrNameLst>
                                          <p:attrName>fill.type</p:attrName>
                                        </p:attrNameLst>
                                      </p:cBhvr>
                                      <p:to>
                                        <p:strVal val="solid"/>
                                      </p:to>
                                    </p:set>
                                    <p:set>
                                      <p:cBhvr>
                                        <p:cTn id="305" dur="1000" fill="hold"/>
                                        <p:tgtEl>
                                          <p:spTgt spid="62"/>
                                        </p:tgtEl>
                                        <p:attrNameLst>
                                          <p:attrName>fill.on</p:attrName>
                                        </p:attrNameLst>
                                      </p:cBhvr>
                                      <p:to>
                                        <p:strVal val="true"/>
                                      </p:to>
                                    </p:set>
                                  </p:childTnLst>
                                </p:cTn>
                              </p:par>
                            </p:childTnLst>
                          </p:cTn>
                        </p:par>
                      </p:childTnLst>
                    </p:cTn>
                  </p:par>
                  <p:par>
                    <p:cTn id="306" fill="hold">
                      <p:stCondLst>
                        <p:cond delay="indefinite"/>
                      </p:stCondLst>
                      <p:childTnLst>
                        <p:par>
                          <p:cTn id="307" fill="hold">
                            <p:stCondLst>
                              <p:cond delay="0"/>
                            </p:stCondLst>
                            <p:childTnLst>
                              <p:par>
                                <p:cTn id="308" presetID="1" presetClass="exit" presetSubtype="0" fill="hold" grpId="1" nodeType="clickEffect">
                                  <p:stCondLst>
                                    <p:cond delay="0"/>
                                  </p:stCondLst>
                                  <p:childTnLst>
                                    <p:set>
                                      <p:cBhvr>
                                        <p:cTn id="309" dur="1" fill="hold">
                                          <p:stCondLst>
                                            <p:cond delay="0"/>
                                          </p:stCondLst>
                                        </p:cTn>
                                        <p:tgtEl>
                                          <p:spTgt spid="38"/>
                                        </p:tgtEl>
                                        <p:attrNameLst>
                                          <p:attrName>style.visibility</p:attrName>
                                        </p:attrNameLst>
                                      </p:cBhvr>
                                      <p:to>
                                        <p:strVal val="hidden"/>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1000" fill="hold"/>
                                        <p:tgtEl>
                                          <p:spTgt spid="62"/>
                                        </p:tgtEl>
                                        <p:attrNameLst>
                                          <p:attrName>fillcolor</p:attrName>
                                        </p:attrNameLst>
                                      </p:cBhvr>
                                      <p:to>
                                        <a:srgbClr val="FFFFFF"/>
                                      </p:to>
                                    </p:animClr>
                                    <p:set>
                                      <p:cBhvr>
                                        <p:cTn id="314" dur="1000" fill="hold"/>
                                        <p:tgtEl>
                                          <p:spTgt spid="62"/>
                                        </p:tgtEl>
                                        <p:attrNameLst>
                                          <p:attrName>fill.type</p:attrName>
                                        </p:attrNameLst>
                                      </p:cBhvr>
                                      <p:to>
                                        <p:strVal val="solid"/>
                                      </p:to>
                                    </p:set>
                                    <p:set>
                                      <p:cBhvr>
                                        <p:cTn id="315" dur="1000" fill="hold"/>
                                        <p:tgtEl>
                                          <p:spTgt spid="6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ntr" presetSubtype="0" fill="hold" grpId="0" nodeType="clickEffect">
                                  <p:stCondLst>
                                    <p:cond delay="0"/>
                                  </p:stCondLst>
                                  <p:childTnLst>
                                    <p:set>
                                      <p:cBhvr>
                                        <p:cTn id="319"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8" grpId="1" animBg="1"/>
      <p:bldP spid="39" grpId="0" animBg="1"/>
      <p:bldP spid="39" grpId="1" animBg="1"/>
      <p:bldP spid="40" grpId="0" animBg="1"/>
      <p:bldP spid="41" grpId="0" animBg="1"/>
      <p:bldP spid="42" grpId="0" animBg="1"/>
      <p:bldP spid="42" grpId="1" animBg="1"/>
      <p:bldP spid="43" grpId="0" animBg="1"/>
      <p:bldP spid="43" grpId="1" animBg="1"/>
      <p:bldP spid="44" grpId="0" animBg="1"/>
      <p:bldP spid="45" grpId="0" animBg="1"/>
      <p:bldP spid="45" grpId="1" animBg="1"/>
      <p:bldP spid="46" grpId="0" animBg="1"/>
      <p:bldP spid="49" grpId="0" animBg="1"/>
      <p:bldP spid="49" grpId="1" animBg="1"/>
      <p:bldP spid="49" grpId="2" animBg="1"/>
      <p:bldP spid="49" grpId="3" animBg="1"/>
      <p:bldP spid="49" grpId="4" animBg="1"/>
      <p:bldP spid="49" grpId="5" animBg="1"/>
      <p:bldP spid="49" grpId="6" animBg="1"/>
      <p:bldP spid="50" grpId="0" animBg="1"/>
      <p:bldP spid="51" grpId="0" animBg="1"/>
      <p:bldP spid="52" grpId="0" animBg="1"/>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44"/>
          <p:cNvSpPr txBox="1">
            <a:spLocks noGrp="1"/>
          </p:cNvSpPr>
          <p:nvPr>
            <p:ph type="title"/>
          </p:nvPr>
        </p:nvSpPr>
        <p:spPr>
          <a:xfrm>
            <a:off x="473019" y="3301807"/>
            <a:ext cx="4045200" cy="89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Giải thuật </a:t>
            </a:r>
            <a:br>
              <a:rPr lang="en" dirty="0"/>
            </a:br>
            <a:r>
              <a:rPr lang="en" dirty="0">
                <a:solidFill>
                  <a:schemeClr val="accent3"/>
                </a:solidFill>
              </a:rPr>
              <a:t>tìm kiếm </a:t>
            </a:r>
            <a:r>
              <a:rPr lang="en" dirty="0"/>
              <a:t>theo </a:t>
            </a:r>
            <a:r>
              <a:rPr lang="en">
                <a:solidFill>
                  <a:schemeClr val="accent1"/>
                </a:solidFill>
              </a:rPr>
              <a:t>chiều rộng </a:t>
            </a:r>
            <a:br>
              <a:rPr lang="en" dirty="0">
                <a:solidFill>
                  <a:schemeClr val="accent1"/>
                </a:solidFill>
              </a:rPr>
            </a:br>
            <a:r>
              <a:rPr lang="en" dirty="0">
                <a:solidFill>
                  <a:schemeClr val="bg2"/>
                </a:solidFill>
              </a:rPr>
              <a:t>(BFS)</a:t>
            </a:r>
            <a:endParaRPr dirty="0">
              <a:solidFill>
                <a:schemeClr val="bg2"/>
              </a:solidFill>
            </a:endParaRPr>
          </a:p>
        </p:txBody>
      </p:sp>
      <p:sp>
        <p:nvSpPr>
          <p:cNvPr id="911" name="Google Shape;911;p44"/>
          <p:cNvSpPr txBox="1">
            <a:spLocks noGrp="1"/>
          </p:cNvSpPr>
          <p:nvPr>
            <p:ph type="title" idx="2"/>
          </p:nvPr>
        </p:nvSpPr>
        <p:spPr>
          <a:xfrm>
            <a:off x="344120" y="815544"/>
            <a:ext cx="40452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03</a:t>
            </a:r>
            <a:endParaRPr dirty="0"/>
          </a:p>
        </p:txBody>
      </p:sp>
      <p:grpSp>
        <p:nvGrpSpPr>
          <p:cNvPr id="912" name="Google Shape;912;p44"/>
          <p:cNvGrpSpPr/>
          <p:nvPr/>
        </p:nvGrpSpPr>
        <p:grpSpPr>
          <a:xfrm>
            <a:off x="4562925" y="700575"/>
            <a:ext cx="3611050" cy="3721000"/>
            <a:chOff x="4562925" y="700575"/>
            <a:chExt cx="3611050" cy="3721000"/>
          </a:xfrm>
        </p:grpSpPr>
        <p:sp>
          <p:nvSpPr>
            <p:cNvPr id="913" name="Google Shape;913;p44"/>
            <p:cNvSpPr/>
            <p:nvPr/>
          </p:nvSpPr>
          <p:spPr>
            <a:xfrm rot="5400000">
              <a:off x="6248171" y="2442428"/>
              <a:ext cx="3660757" cy="190851"/>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4574500" y="700575"/>
              <a:ext cx="3567313" cy="216525"/>
            </a:xfrm>
            <a:custGeom>
              <a:avLst/>
              <a:gdLst/>
              <a:ahLst/>
              <a:cxnLst/>
              <a:rect l="l" t="t" r="r" b="b"/>
              <a:pathLst>
                <a:path w="125114" h="8661" extrusionOk="0">
                  <a:moveTo>
                    <a:pt x="124978" y="3901"/>
                  </a:moveTo>
                  <a:cubicBezTo>
                    <a:pt x="124974" y="3940"/>
                    <a:pt x="124971" y="3977"/>
                    <a:pt x="124971" y="4005"/>
                  </a:cubicBezTo>
                  <a:cubicBezTo>
                    <a:pt x="124971" y="4005"/>
                    <a:pt x="124994" y="3936"/>
                    <a:pt x="124978" y="3901"/>
                  </a:cubicBezTo>
                  <a:close/>
                  <a:moveTo>
                    <a:pt x="85810" y="1"/>
                  </a:moveTo>
                  <a:cubicBezTo>
                    <a:pt x="80961" y="1"/>
                    <a:pt x="74941" y="1342"/>
                    <a:pt x="68221" y="1723"/>
                  </a:cubicBezTo>
                  <a:cubicBezTo>
                    <a:pt x="65897" y="1828"/>
                    <a:pt x="64656" y="1866"/>
                    <a:pt x="63982" y="1866"/>
                  </a:cubicBezTo>
                  <a:cubicBezTo>
                    <a:pt x="62470" y="1866"/>
                    <a:pt x="63801" y="1676"/>
                    <a:pt x="62143" y="1637"/>
                  </a:cubicBezTo>
                  <a:cubicBezTo>
                    <a:pt x="61487" y="1637"/>
                    <a:pt x="51786" y="1266"/>
                    <a:pt x="49646" y="1209"/>
                  </a:cubicBezTo>
                  <a:cubicBezTo>
                    <a:pt x="44621" y="1172"/>
                    <a:pt x="40533" y="1124"/>
                    <a:pt x="36976" y="1124"/>
                  </a:cubicBezTo>
                  <a:cubicBezTo>
                    <a:pt x="34978" y="1124"/>
                    <a:pt x="33148" y="1139"/>
                    <a:pt x="31414" y="1180"/>
                  </a:cubicBezTo>
                  <a:cubicBezTo>
                    <a:pt x="29114" y="1241"/>
                    <a:pt x="27356" y="1301"/>
                    <a:pt x="26473" y="1301"/>
                  </a:cubicBezTo>
                  <a:cubicBezTo>
                    <a:pt x="26108" y="1301"/>
                    <a:pt x="25892" y="1291"/>
                    <a:pt x="25850" y="1266"/>
                  </a:cubicBezTo>
                  <a:cubicBezTo>
                    <a:pt x="25824" y="1236"/>
                    <a:pt x="25784" y="1223"/>
                    <a:pt x="25733" y="1223"/>
                  </a:cubicBezTo>
                  <a:cubicBezTo>
                    <a:pt x="25488" y="1223"/>
                    <a:pt x="25005" y="1517"/>
                    <a:pt x="24770" y="1517"/>
                  </a:cubicBezTo>
                  <a:cubicBezTo>
                    <a:pt x="24733" y="1517"/>
                    <a:pt x="24703" y="1510"/>
                    <a:pt x="24681" y="1494"/>
                  </a:cubicBezTo>
                  <a:cubicBezTo>
                    <a:pt x="23863" y="1578"/>
                    <a:pt x="22928" y="1608"/>
                    <a:pt x="21924" y="1608"/>
                  </a:cubicBezTo>
                  <a:cubicBezTo>
                    <a:pt x="19394" y="1608"/>
                    <a:pt x="16430" y="1418"/>
                    <a:pt x="13840" y="1418"/>
                  </a:cubicBezTo>
                  <a:cubicBezTo>
                    <a:pt x="12542" y="1418"/>
                    <a:pt x="11338" y="1465"/>
                    <a:pt x="10329" y="1608"/>
                  </a:cubicBezTo>
                  <a:cubicBezTo>
                    <a:pt x="8758" y="1829"/>
                    <a:pt x="5352" y="2493"/>
                    <a:pt x="3866" y="2493"/>
                  </a:cubicBezTo>
                  <a:cubicBezTo>
                    <a:pt x="3624" y="2493"/>
                    <a:pt x="3434" y="2476"/>
                    <a:pt x="3310" y="2436"/>
                  </a:cubicBezTo>
                  <a:cubicBezTo>
                    <a:pt x="3139" y="2407"/>
                    <a:pt x="2996" y="2350"/>
                    <a:pt x="2882" y="2322"/>
                  </a:cubicBezTo>
                  <a:cubicBezTo>
                    <a:pt x="2796" y="2322"/>
                    <a:pt x="2768" y="2322"/>
                    <a:pt x="2711" y="2293"/>
                  </a:cubicBezTo>
                  <a:lnTo>
                    <a:pt x="2597" y="2293"/>
                  </a:lnTo>
                  <a:cubicBezTo>
                    <a:pt x="2511" y="2293"/>
                    <a:pt x="2454" y="2293"/>
                    <a:pt x="2368" y="2322"/>
                  </a:cubicBezTo>
                  <a:lnTo>
                    <a:pt x="2340" y="2322"/>
                  </a:lnTo>
                  <a:cubicBezTo>
                    <a:pt x="2235" y="2139"/>
                    <a:pt x="2036" y="2004"/>
                    <a:pt x="1741" y="2004"/>
                  </a:cubicBezTo>
                  <a:cubicBezTo>
                    <a:pt x="1713" y="2004"/>
                    <a:pt x="1684" y="2005"/>
                    <a:pt x="1655" y="2008"/>
                  </a:cubicBezTo>
                  <a:cubicBezTo>
                    <a:pt x="1598" y="2008"/>
                    <a:pt x="1484" y="2036"/>
                    <a:pt x="1370" y="2065"/>
                  </a:cubicBezTo>
                  <a:cubicBezTo>
                    <a:pt x="1284" y="2122"/>
                    <a:pt x="1170" y="2151"/>
                    <a:pt x="1141" y="2151"/>
                  </a:cubicBezTo>
                  <a:cubicBezTo>
                    <a:pt x="1170" y="2322"/>
                    <a:pt x="1313" y="2864"/>
                    <a:pt x="1341" y="3121"/>
                  </a:cubicBezTo>
                  <a:lnTo>
                    <a:pt x="0" y="8171"/>
                  </a:lnTo>
                  <a:cubicBezTo>
                    <a:pt x="913" y="8485"/>
                    <a:pt x="2026" y="8656"/>
                    <a:pt x="3139" y="8656"/>
                  </a:cubicBezTo>
                  <a:cubicBezTo>
                    <a:pt x="3252" y="8659"/>
                    <a:pt x="3366" y="8660"/>
                    <a:pt x="3481" y="8660"/>
                  </a:cubicBezTo>
                  <a:cubicBezTo>
                    <a:pt x="5574" y="8660"/>
                    <a:pt x="7758" y="8182"/>
                    <a:pt x="9787" y="7857"/>
                  </a:cubicBezTo>
                  <a:cubicBezTo>
                    <a:pt x="11185" y="7600"/>
                    <a:pt x="11727" y="7572"/>
                    <a:pt x="12069" y="7543"/>
                  </a:cubicBezTo>
                  <a:cubicBezTo>
                    <a:pt x="12469" y="7486"/>
                    <a:pt x="12412" y="7486"/>
                    <a:pt x="12554" y="7486"/>
                  </a:cubicBezTo>
                  <a:cubicBezTo>
                    <a:pt x="12895" y="7477"/>
                    <a:pt x="13221" y="7473"/>
                    <a:pt x="13538" y="7473"/>
                  </a:cubicBezTo>
                  <a:cubicBezTo>
                    <a:pt x="15296" y="7473"/>
                    <a:pt x="16777" y="7598"/>
                    <a:pt x="18831" y="7743"/>
                  </a:cubicBezTo>
                  <a:cubicBezTo>
                    <a:pt x="20600" y="7885"/>
                    <a:pt x="22056" y="8000"/>
                    <a:pt x="22683" y="8142"/>
                  </a:cubicBezTo>
                  <a:cubicBezTo>
                    <a:pt x="23168" y="8142"/>
                    <a:pt x="23882" y="8057"/>
                    <a:pt x="24738" y="8000"/>
                  </a:cubicBezTo>
                  <a:cubicBezTo>
                    <a:pt x="26877" y="7771"/>
                    <a:pt x="26877" y="7771"/>
                    <a:pt x="27477" y="7714"/>
                  </a:cubicBezTo>
                  <a:cubicBezTo>
                    <a:pt x="29474" y="7543"/>
                    <a:pt x="31871" y="7343"/>
                    <a:pt x="34296" y="7286"/>
                  </a:cubicBezTo>
                  <a:cubicBezTo>
                    <a:pt x="35913" y="7229"/>
                    <a:pt x="37542" y="7201"/>
                    <a:pt x="39067" y="7201"/>
                  </a:cubicBezTo>
                  <a:cubicBezTo>
                    <a:pt x="42117" y="7201"/>
                    <a:pt x="44748" y="7315"/>
                    <a:pt x="46023" y="7543"/>
                  </a:cubicBezTo>
                  <a:cubicBezTo>
                    <a:pt x="46565" y="7400"/>
                    <a:pt x="48391" y="7315"/>
                    <a:pt x="50645" y="7315"/>
                  </a:cubicBezTo>
                  <a:cubicBezTo>
                    <a:pt x="53189" y="7336"/>
                    <a:pt x="61754" y="7909"/>
                    <a:pt x="66969" y="7909"/>
                  </a:cubicBezTo>
                  <a:cubicBezTo>
                    <a:pt x="68771" y="7909"/>
                    <a:pt x="70173" y="7840"/>
                    <a:pt x="70789" y="7657"/>
                  </a:cubicBezTo>
                  <a:cubicBezTo>
                    <a:pt x="71546" y="7413"/>
                    <a:pt x="74687" y="7022"/>
                    <a:pt x="76023" y="7022"/>
                  </a:cubicBezTo>
                  <a:cubicBezTo>
                    <a:pt x="76247" y="7022"/>
                    <a:pt x="76421" y="7033"/>
                    <a:pt x="76524" y="7058"/>
                  </a:cubicBezTo>
                  <a:cubicBezTo>
                    <a:pt x="76797" y="7151"/>
                    <a:pt x="77100" y="7187"/>
                    <a:pt x="77416" y="7187"/>
                  </a:cubicBezTo>
                  <a:cubicBezTo>
                    <a:pt x="78543" y="7187"/>
                    <a:pt x="79827" y="6723"/>
                    <a:pt x="80486" y="6723"/>
                  </a:cubicBezTo>
                  <a:cubicBezTo>
                    <a:pt x="80604" y="6723"/>
                    <a:pt x="80701" y="6738"/>
                    <a:pt x="80775" y="6773"/>
                  </a:cubicBezTo>
                  <a:cubicBezTo>
                    <a:pt x="83641" y="6319"/>
                    <a:pt x="85847" y="6025"/>
                    <a:pt x="87628" y="6025"/>
                  </a:cubicBezTo>
                  <a:cubicBezTo>
                    <a:pt x="87975" y="6025"/>
                    <a:pt x="88305" y="6036"/>
                    <a:pt x="88621" y="6059"/>
                  </a:cubicBezTo>
                  <a:cubicBezTo>
                    <a:pt x="95114" y="6359"/>
                    <a:pt x="92095" y="7008"/>
                    <a:pt x="97488" y="7008"/>
                  </a:cubicBezTo>
                  <a:cubicBezTo>
                    <a:pt x="99797" y="7008"/>
                    <a:pt x="103648" y="6889"/>
                    <a:pt x="110448" y="6573"/>
                  </a:cubicBezTo>
                  <a:cubicBezTo>
                    <a:pt x="111881" y="6342"/>
                    <a:pt x="113350" y="6265"/>
                    <a:pt x="114735" y="6265"/>
                  </a:cubicBezTo>
                  <a:cubicBezTo>
                    <a:pt x="116769" y="6265"/>
                    <a:pt x="118619" y="6431"/>
                    <a:pt x="119892" y="6516"/>
                  </a:cubicBezTo>
                  <a:cubicBezTo>
                    <a:pt x="120645" y="6589"/>
                    <a:pt x="121220" y="6638"/>
                    <a:pt x="121680" y="6638"/>
                  </a:cubicBezTo>
                  <a:cubicBezTo>
                    <a:pt x="123017" y="6638"/>
                    <a:pt x="123388" y="6226"/>
                    <a:pt x="124343" y="4804"/>
                  </a:cubicBezTo>
                  <a:lnTo>
                    <a:pt x="124543" y="4804"/>
                  </a:lnTo>
                  <a:cubicBezTo>
                    <a:pt x="124115" y="5660"/>
                    <a:pt x="123630" y="6288"/>
                    <a:pt x="124058" y="6716"/>
                  </a:cubicBezTo>
                  <a:cubicBezTo>
                    <a:pt x="124115" y="6744"/>
                    <a:pt x="124343" y="6801"/>
                    <a:pt x="124686" y="6858"/>
                  </a:cubicBezTo>
                  <a:cubicBezTo>
                    <a:pt x="124743" y="6858"/>
                    <a:pt x="124857" y="6858"/>
                    <a:pt x="124857" y="6887"/>
                  </a:cubicBezTo>
                  <a:cubicBezTo>
                    <a:pt x="124886" y="5089"/>
                    <a:pt x="124886" y="4519"/>
                    <a:pt x="124971" y="3891"/>
                  </a:cubicBezTo>
                  <a:cubicBezTo>
                    <a:pt x="124974" y="3894"/>
                    <a:pt x="124976" y="3897"/>
                    <a:pt x="124978" y="3901"/>
                  </a:cubicBezTo>
                  <a:lnTo>
                    <a:pt x="124978" y="3901"/>
                  </a:lnTo>
                  <a:cubicBezTo>
                    <a:pt x="124987" y="3820"/>
                    <a:pt x="125000" y="3730"/>
                    <a:pt x="125000" y="3691"/>
                  </a:cubicBezTo>
                  <a:cubicBezTo>
                    <a:pt x="124829" y="3292"/>
                    <a:pt x="124258" y="1180"/>
                    <a:pt x="124144" y="781"/>
                  </a:cubicBezTo>
                  <a:lnTo>
                    <a:pt x="125114" y="752"/>
                  </a:lnTo>
                  <a:cubicBezTo>
                    <a:pt x="122795" y="345"/>
                    <a:pt x="120338" y="228"/>
                    <a:pt x="118397" y="228"/>
                  </a:cubicBezTo>
                  <a:cubicBezTo>
                    <a:pt x="116397" y="228"/>
                    <a:pt x="114945" y="352"/>
                    <a:pt x="114757" y="410"/>
                  </a:cubicBezTo>
                  <a:cubicBezTo>
                    <a:pt x="114662" y="429"/>
                    <a:pt x="114566" y="439"/>
                    <a:pt x="114480" y="439"/>
                  </a:cubicBezTo>
                  <a:cubicBezTo>
                    <a:pt x="114307" y="439"/>
                    <a:pt x="114167" y="401"/>
                    <a:pt x="114129" y="324"/>
                  </a:cubicBezTo>
                  <a:cubicBezTo>
                    <a:pt x="114113" y="298"/>
                    <a:pt x="113780" y="287"/>
                    <a:pt x="113247" y="287"/>
                  </a:cubicBezTo>
                  <a:cubicBezTo>
                    <a:pt x="110901" y="287"/>
                    <a:pt x="104676" y="496"/>
                    <a:pt x="104514" y="496"/>
                  </a:cubicBezTo>
                  <a:cubicBezTo>
                    <a:pt x="104514" y="444"/>
                    <a:pt x="104411" y="403"/>
                    <a:pt x="104255" y="403"/>
                  </a:cubicBezTo>
                  <a:cubicBezTo>
                    <a:pt x="104151" y="403"/>
                    <a:pt x="104023" y="421"/>
                    <a:pt x="103886" y="467"/>
                  </a:cubicBezTo>
                  <a:cubicBezTo>
                    <a:pt x="103486" y="581"/>
                    <a:pt x="102374" y="724"/>
                    <a:pt x="100919" y="838"/>
                  </a:cubicBezTo>
                  <a:cubicBezTo>
                    <a:pt x="99672" y="922"/>
                    <a:pt x="98638" y="957"/>
                    <a:pt x="97752" y="957"/>
                  </a:cubicBezTo>
                  <a:cubicBezTo>
                    <a:pt x="93526" y="957"/>
                    <a:pt x="92655" y="157"/>
                    <a:pt x="88079" y="39"/>
                  </a:cubicBezTo>
                  <a:cubicBezTo>
                    <a:pt x="87908" y="39"/>
                    <a:pt x="86681" y="11"/>
                    <a:pt x="86510" y="11"/>
                  </a:cubicBezTo>
                  <a:cubicBezTo>
                    <a:pt x="86279" y="4"/>
                    <a:pt x="86046" y="1"/>
                    <a:pt x="85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rot="5400000">
              <a:off x="2852828" y="2434497"/>
              <a:ext cx="3626894" cy="206700"/>
            </a:xfrm>
            <a:custGeom>
              <a:avLst/>
              <a:gdLst/>
              <a:ahLst/>
              <a:cxnLst/>
              <a:rect l="l" t="t" r="r" b="b"/>
              <a:pathLst>
                <a:path w="139295" h="8268" extrusionOk="0">
                  <a:moveTo>
                    <a:pt x="57151" y="1"/>
                  </a:moveTo>
                  <a:cubicBezTo>
                    <a:pt x="51806" y="1"/>
                    <a:pt x="45718" y="80"/>
                    <a:pt x="35723" y="278"/>
                  </a:cubicBezTo>
                  <a:cubicBezTo>
                    <a:pt x="33713" y="311"/>
                    <a:pt x="32084" y="344"/>
                    <a:pt x="31038" y="344"/>
                  </a:cubicBezTo>
                  <a:cubicBezTo>
                    <a:pt x="30273" y="344"/>
                    <a:pt x="29820" y="326"/>
                    <a:pt x="29760" y="278"/>
                  </a:cubicBezTo>
                  <a:cubicBezTo>
                    <a:pt x="29735" y="253"/>
                    <a:pt x="29695" y="242"/>
                    <a:pt x="29645" y="242"/>
                  </a:cubicBezTo>
                  <a:cubicBezTo>
                    <a:pt x="29394" y="242"/>
                    <a:pt x="28876" y="503"/>
                    <a:pt x="28578" y="503"/>
                  </a:cubicBezTo>
                  <a:cubicBezTo>
                    <a:pt x="28527" y="503"/>
                    <a:pt x="28483" y="495"/>
                    <a:pt x="28447" y="477"/>
                  </a:cubicBezTo>
                  <a:cubicBezTo>
                    <a:pt x="14131" y="1267"/>
                    <a:pt x="6565" y="1822"/>
                    <a:pt x="4908" y="1822"/>
                  </a:cubicBezTo>
                  <a:cubicBezTo>
                    <a:pt x="4827" y="1822"/>
                    <a:pt x="4761" y="1821"/>
                    <a:pt x="4709" y="1818"/>
                  </a:cubicBezTo>
                  <a:cubicBezTo>
                    <a:pt x="4500" y="1807"/>
                    <a:pt x="4314" y="1802"/>
                    <a:pt x="4148" y="1802"/>
                  </a:cubicBezTo>
                  <a:cubicBezTo>
                    <a:pt x="3451" y="1802"/>
                    <a:pt x="3091" y="1902"/>
                    <a:pt x="2768" y="2132"/>
                  </a:cubicBezTo>
                  <a:cubicBezTo>
                    <a:pt x="1656" y="2960"/>
                    <a:pt x="1" y="8038"/>
                    <a:pt x="1228" y="8267"/>
                  </a:cubicBezTo>
                  <a:cubicBezTo>
                    <a:pt x="1245" y="8268"/>
                    <a:pt x="1267" y="8268"/>
                    <a:pt x="1293" y="8268"/>
                  </a:cubicBezTo>
                  <a:cubicBezTo>
                    <a:pt x="2746" y="8268"/>
                    <a:pt x="17365" y="6975"/>
                    <a:pt x="23795" y="6975"/>
                  </a:cubicBezTo>
                  <a:cubicBezTo>
                    <a:pt x="24989" y="6975"/>
                    <a:pt x="25900" y="7020"/>
                    <a:pt x="26393" y="7125"/>
                  </a:cubicBezTo>
                  <a:cubicBezTo>
                    <a:pt x="30099" y="6845"/>
                    <a:pt x="39827" y="6158"/>
                    <a:pt x="46517" y="6158"/>
                  </a:cubicBezTo>
                  <a:cubicBezTo>
                    <a:pt x="48686" y="6158"/>
                    <a:pt x="50536" y="6231"/>
                    <a:pt x="51758" y="6412"/>
                  </a:cubicBezTo>
                  <a:cubicBezTo>
                    <a:pt x="52479" y="6210"/>
                    <a:pt x="54314" y="6134"/>
                    <a:pt x="56703" y="6134"/>
                  </a:cubicBezTo>
                  <a:cubicBezTo>
                    <a:pt x="64129" y="6134"/>
                    <a:pt x="76900" y="6872"/>
                    <a:pt x="78143" y="6872"/>
                  </a:cubicBezTo>
                  <a:cubicBezTo>
                    <a:pt x="78193" y="6872"/>
                    <a:pt x="78225" y="6871"/>
                    <a:pt x="78236" y="6869"/>
                  </a:cubicBezTo>
                  <a:cubicBezTo>
                    <a:pt x="78451" y="6833"/>
                    <a:pt x="78820" y="6817"/>
                    <a:pt x="79275" y="6817"/>
                  </a:cubicBezTo>
                  <a:cubicBezTo>
                    <a:pt x="80992" y="6817"/>
                    <a:pt x="83931" y="7043"/>
                    <a:pt x="84428" y="7268"/>
                  </a:cubicBezTo>
                  <a:cubicBezTo>
                    <a:pt x="84986" y="7521"/>
                    <a:pt x="85693" y="7587"/>
                    <a:pt x="86395" y="7587"/>
                  </a:cubicBezTo>
                  <a:cubicBezTo>
                    <a:pt x="87163" y="7587"/>
                    <a:pt x="87925" y="7508"/>
                    <a:pt x="88483" y="7508"/>
                  </a:cubicBezTo>
                  <a:cubicBezTo>
                    <a:pt x="88796" y="7508"/>
                    <a:pt x="89044" y="7533"/>
                    <a:pt x="89192" y="7610"/>
                  </a:cubicBezTo>
                  <a:lnTo>
                    <a:pt x="94984" y="7468"/>
                  </a:lnTo>
                  <a:cubicBezTo>
                    <a:pt x="94984" y="7468"/>
                    <a:pt x="97952" y="7553"/>
                    <a:pt x="99236" y="7553"/>
                  </a:cubicBezTo>
                  <a:cubicBezTo>
                    <a:pt x="99309" y="7554"/>
                    <a:pt x="99395" y="7555"/>
                    <a:pt x="99493" y="7555"/>
                  </a:cubicBezTo>
                  <a:cubicBezTo>
                    <a:pt x="102838" y="7555"/>
                    <a:pt x="120228" y="7095"/>
                    <a:pt x="121919" y="7040"/>
                  </a:cubicBezTo>
                  <a:cubicBezTo>
                    <a:pt x="122911" y="6930"/>
                    <a:pt x="123945" y="6886"/>
                    <a:pt x="124980" y="6886"/>
                  </a:cubicBezTo>
                  <a:cubicBezTo>
                    <a:pt x="126894" y="6886"/>
                    <a:pt x="128812" y="7034"/>
                    <a:pt x="130479" y="7182"/>
                  </a:cubicBezTo>
                  <a:cubicBezTo>
                    <a:pt x="131703" y="7312"/>
                    <a:pt x="133242" y="7515"/>
                    <a:pt x="134380" y="7515"/>
                  </a:cubicBezTo>
                  <a:cubicBezTo>
                    <a:pt x="134992" y="7515"/>
                    <a:pt x="135488" y="7456"/>
                    <a:pt x="135757" y="7297"/>
                  </a:cubicBezTo>
                  <a:cubicBezTo>
                    <a:pt x="137012" y="6555"/>
                    <a:pt x="139295" y="2874"/>
                    <a:pt x="138896" y="1876"/>
                  </a:cubicBezTo>
                  <a:cubicBezTo>
                    <a:pt x="138752" y="1470"/>
                    <a:pt x="131635" y="924"/>
                    <a:pt x="128296" y="924"/>
                  </a:cubicBezTo>
                  <a:cubicBezTo>
                    <a:pt x="127646" y="924"/>
                    <a:pt x="127139" y="944"/>
                    <a:pt x="126855" y="991"/>
                  </a:cubicBezTo>
                  <a:cubicBezTo>
                    <a:pt x="126763" y="1006"/>
                    <a:pt x="126673" y="1013"/>
                    <a:pt x="126590" y="1013"/>
                  </a:cubicBezTo>
                  <a:cubicBezTo>
                    <a:pt x="126363" y="1013"/>
                    <a:pt x="126183" y="960"/>
                    <a:pt x="126142" y="877"/>
                  </a:cubicBezTo>
                  <a:cubicBezTo>
                    <a:pt x="126142" y="877"/>
                    <a:pt x="125942" y="848"/>
                    <a:pt x="125657" y="848"/>
                  </a:cubicBezTo>
                  <a:cubicBezTo>
                    <a:pt x="123918" y="764"/>
                    <a:pt x="122268" y="739"/>
                    <a:pt x="120390" y="739"/>
                  </a:cubicBezTo>
                  <a:cubicBezTo>
                    <a:pt x="119094" y="739"/>
                    <a:pt x="117689" y="751"/>
                    <a:pt x="116070" y="763"/>
                  </a:cubicBezTo>
                  <a:lnTo>
                    <a:pt x="115613" y="763"/>
                  </a:lnTo>
                  <a:cubicBezTo>
                    <a:pt x="115613" y="711"/>
                    <a:pt x="115511" y="670"/>
                    <a:pt x="115336" y="670"/>
                  </a:cubicBezTo>
                  <a:cubicBezTo>
                    <a:pt x="115219" y="670"/>
                    <a:pt x="115071" y="689"/>
                    <a:pt x="114900" y="734"/>
                  </a:cubicBezTo>
                  <a:cubicBezTo>
                    <a:pt x="114044" y="962"/>
                    <a:pt x="109964" y="1248"/>
                    <a:pt x="105798" y="1419"/>
                  </a:cubicBezTo>
                  <a:cubicBezTo>
                    <a:pt x="103809" y="1501"/>
                    <a:pt x="101801" y="1537"/>
                    <a:pt x="100099" y="1537"/>
                  </a:cubicBezTo>
                  <a:cubicBezTo>
                    <a:pt x="98237" y="1537"/>
                    <a:pt x="96741" y="1494"/>
                    <a:pt x="96040" y="1419"/>
                  </a:cubicBezTo>
                  <a:cubicBezTo>
                    <a:pt x="94207" y="1222"/>
                    <a:pt x="93354" y="1161"/>
                    <a:pt x="92080" y="1161"/>
                  </a:cubicBezTo>
                  <a:cubicBezTo>
                    <a:pt x="91510" y="1161"/>
                    <a:pt x="90855" y="1173"/>
                    <a:pt x="89991" y="1191"/>
                  </a:cubicBezTo>
                  <a:cubicBezTo>
                    <a:pt x="89784" y="1197"/>
                    <a:pt x="89556" y="1200"/>
                    <a:pt x="89309" y="1200"/>
                  </a:cubicBezTo>
                  <a:cubicBezTo>
                    <a:pt x="86305" y="1200"/>
                    <a:pt x="80581" y="748"/>
                    <a:pt x="76125" y="563"/>
                  </a:cubicBezTo>
                  <a:cubicBezTo>
                    <a:pt x="74470" y="477"/>
                    <a:pt x="72958" y="449"/>
                    <a:pt x="71788" y="449"/>
                  </a:cubicBezTo>
                  <a:cubicBezTo>
                    <a:pt x="69562" y="449"/>
                    <a:pt x="71074" y="192"/>
                    <a:pt x="69220" y="164"/>
                  </a:cubicBezTo>
                  <a:cubicBezTo>
                    <a:pt x="68820" y="164"/>
                    <a:pt x="63713" y="49"/>
                    <a:pt x="61830" y="21"/>
                  </a:cubicBezTo>
                  <a:cubicBezTo>
                    <a:pt x="60280" y="8"/>
                    <a:pt x="58749" y="1"/>
                    <a:pt x="57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rot="10800000" flipH="1">
              <a:off x="4589125" y="4152525"/>
              <a:ext cx="3567263"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4"/>
          <p:cNvGrpSpPr/>
          <p:nvPr/>
        </p:nvGrpSpPr>
        <p:grpSpPr>
          <a:xfrm rot="7120771">
            <a:off x="6338434" y="2036804"/>
            <a:ext cx="210488" cy="394618"/>
            <a:chOff x="5559000" y="1308074"/>
            <a:chExt cx="210492" cy="394626"/>
          </a:xfrm>
        </p:grpSpPr>
        <p:sp>
          <p:nvSpPr>
            <p:cNvPr id="918" name="Google Shape;918;p44"/>
            <p:cNvSpPr/>
            <p:nvPr/>
          </p:nvSpPr>
          <p:spPr>
            <a:xfrm rot="2880946">
              <a:off x="5643090" y="1349872"/>
              <a:ext cx="131970" cy="43798"/>
            </a:xfrm>
            <a:custGeom>
              <a:avLst/>
              <a:gdLst/>
              <a:ahLst/>
              <a:cxnLst/>
              <a:rect l="l" t="t" r="r" b="b"/>
              <a:pathLst>
                <a:path w="5279" h="1752" extrusionOk="0">
                  <a:moveTo>
                    <a:pt x="4224" y="1"/>
                  </a:moveTo>
                  <a:cubicBezTo>
                    <a:pt x="4183" y="1"/>
                    <a:pt x="4141" y="4"/>
                    <a:pt x="4098" y="11"/>
                  </a:cubicBezTo>
                  <a:cubicBezTo>
                    <a:pt x="3008" y="175"/>
                    <a:pt x="1903" y="324"/>
                    <a:pt x="827" y="504"/>
                  </a:cubicBezTo>
                  <a:cubicBezTo>
                    <a:pt x="1" y="618"/>
                    <a:pt x="289" y="1751"/>
                    <a:pt x="1070" y="1751"/>
                  </a:cubicBezTo>
                  <a:cubicBezTo>
                    <a:pt x="1107" y="1751"/>
                    <a:pt x="1146" y="1749"/>
                    <a:pt x="1186" y="1743"/>
                  </a:cubicBezTo>
                  <a:cubicBezTo>
                    <a:pt x="2261" y="1579"/>
                    <a:pt x="3366" y="1430"/>
                    <a:pt x="4442" y="1265"/>
                  </a:cubicBezTo>
                  <a:cubicBezTo>
                    <a:pt x="5278" y="1138"/>
                    <a:pt x="4984" y="1"/>
                    <a:pt x="4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5559000" y="1491738"/>
              <a:ext cx="201631" cy="43800"/>
            </a:xfrm>
            <a:custGeom>
              <a:avLst/>
              <a:gdLst/>
              <a:ahLst/>
              <a:cxnLst/>
              <a:rect l="l" t="t" r="r" b="b"/>
              <a:pathLst>
                <a:path w="5279" h="1752" extrusionOk="0">
                  <a:moveTo>
                    <a:pt x="4211" y="1"/>
                  </a:moveTo>
                  <a:cubicBezTo>
                    <a:pt x="4170" y="1"/>
                    <a:pt x="4127" y="4"/>
                    <a:pt x="4083" y="11"/>
                  </a:cubicBezTo>
                  <a:cubicBezTo>
                    <a:pt x="3008" y="175"/>
                    <a:pt x="1918" y="325"/>
                    <a:pt x="827" y="504"/>
                  </a:cubicBezTo>
                  <a:cubicBezTo>
                    <a:pt x="1" y="618"/>
                    <a:pt x="289" y="1752"/>
                    <a:pt x="1057" y="1752"/>
                  </a:cubicBezTo>
                  <a:cubicBezTo>
                    <a:pt x="1094" y="1752"/>
                    <a:pt x="1132" y="1749"/>
                    <a:pt x="1171" y="1744"/>
                  </a:cubicBezTo>
                  <a:cubicBezTo>
                    <a:pt x="2261" y="1579"/>
                    <a:pt x="3337" y="1430"/>
                    <a:pt x="4442" y="1266"/>
                  </a:cubicBezTo>
                  <a:cubicBezTo>
                    <a:pt x="5278" y="1138"/>
                    <a:pt x="4984" y="1"/>
                    <a:pt x="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rot="-2700303">
              <a:off x="5649048" y="1628883"/>
              <a:ext cx="120051" cy="36750"/>
            </a:xfrm>
            <a:custGeom>
              <a:avLst/>
              <a:gdLst/>
              <a:ahLst/>
              <a:cxnLst/>
              <a:rect l="l" t="t" r="r" b="b"/>
              <a:pathLst>
                <a:path w="2988" h="1470" extrusionOk="0">
                  <a:moveTo>
                    <a:pt x="1234" y="0"/>
                  </a:moveTo>
                  <a:cubicBezTo>
                    <a:pt x="1012" y="0"/>
                    <a:pt x="790" y="19"/>
                    <a:pt x="568" y="51"/>
                  </a:cubicBezTo>
                  <a:cubicBezTo>
                    <a:pt x="195" y="111"/>
                    <a:pt x="0" y="544"/>
                    <a:pt x="75" y="843"/>
                  </a:cubicBezTo>
                  <a:cubicBezTo>
                    <a:pt x="179" y="1167"/>
                    <a:pt x="463" y="1300"/>
                    <a:pt x="780" y="1300"/>
                  </a:cubicBezTo>
                  <a:cubicBezTo>
                    <a:pt x="828" y="1300"/>
                    <a:pt x="877" y="1297"/>
                    <a:pt x="926" y="1291"/>
                  </a:cubicBezTo>
                  <a:cubicBezTo>
                    <a:pt x="1015" y="1277"/>
                    <a:pt x="1104" y="1270"/>
                    <a:pt x="1193" y="1270"/>
                  </a:cubicBezTo>
                  <a:cubicBezTo>
                    <a:pt x="1476" y="1270"/>
                    <a:pt x="1755" y="1338"/>
                    <a:pt x="2017" y="1440"/>
                  </a:cubicBezTo>
                  <a:cubicBezTo>
                    <a:pt x="2074" y="1460"/>
                    <a:pt x="2133" y="1469"/>
                    <a:pt x="2192" y="1469"/>
                  </a:cubicBezTo>
                  <a:cubicBezTo>
                    <a:pt x="2486" y="1469"/>
                    <a:pt x="2781" y="1241"/>
                    <a:pt x="2868" y="992"/>
                  </a:cubicBezTo>
                  <a:cubicBezTo>
                    <a:pt x="2988" y="619"/>
                    <a:pt x="2749" y="320"/>
                    <a:pt x="2390" y="201"/>
                  </a:cubicBezTo>
                  <a:cubicBezTo>
                    <a:pt x="2009" y="58"/>
                    <a:pt x="1623" y="0"/>
                    <a:pt x="1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4"/>
          <p:cNvGrpSpPr/>
          <p:nvPr/>
        </p:nvGrpSpPr>
        <p:grpSpPr>
          <a:xfrm rot="-1179629">
            <a:off x="6986568" y="1123014"/>
            <a:ext cx="583843" cy="754326"/>
            <a:chOff x="3261525" y="962200"/>
            <a:chExt cx="1121825" cy="1449400"/>
          </a:xfrm>
        </p:grpSpPr>
        <p:sp>
          <p:nvSpPr>
            <p:cNvPr id="922" name="Google Shape;922;p44"/>
            <p:cNvSpPr/>
            <p:nvPr/>
          </p:nvSpPr>
          <p:spPr>
            <a:xfrm>
              <a:off x="3261525" y="962200"/>
              <a:ext cx="1121825" cy="1449400"/>
            </a:xfrm>
            <a:custGeom>
              <a:avLst/>
              <a:gdLst/>
              <a:ahLst/>
              <a:cxnLst/>
              <a:rect l="l" t="t" r="r" b="b"/>
              <a:pathLst>
                <a:path w="44873" h="57976" extrusionOk="0">
                  <a:moveTo>
                    <a:pt x="29440" y="13742"/>
                  </a:moveTo>
                  <a:cubicBezTo>
                    <a:pt x="29628" y="13805"/>
                    <a:pt x="29817" y="13868"/>
                    <a:pt x="29963" y="13930"/>
                  </a:cubicBezTo>
                  <a:cubicBezTo>
                    <a:pt x="31156" y="13951"/>
                    <a:pt x="32830" y="14767"/>
                    <a:pt x="32579" y="16023"/>
                  </a:cubicBezTo>
                  <a:cubicBezTo>
                    <a:pt x="32411" y="16964"/>
                    <a:pt x="31909" y="17906"/>
                    <a:pt x="31700" y="18868"/>
                  </a:cubicBezTo>
                  <a:cubicBezTo>
                    <a:pt x="31491" y="19789"/>
                    <a:pt x="31323" y="20731"/>
                    <a:pt x="31323" y="21672"/>
                  </a:cubicBezTo>
                  <a:cubicBezTo>
                    <a:pt x="31323" y="21678"/>
                    <a:pt x="31323" y="21685"/>
                    <a:pt x="31324" y="21693"/>
                  </a:cubicBezTo>
                  <a:lnTo>
                    <a:pt x="31324" y="21693"/>
                  </a:lnTo>
                  <a:cubicBezTo>
                    <a:pt x="30982" y="21168"/>
                    <a:pt x="30639" y="20626"/>
                    <a:pt x="30277" y="20103"/>
                  </a:cubicBezTo>
                  <a:cubicBezTo>
                    <a:pt x="29503" y="18868"/>
                    <a:pt x="28687" y="17676"/>
                    <a:pt x="27913" y="16462"/>
                  </a:cubicBezTo>
                  <a:lnTo>
                    <a:pt x="27913" y="16462"/>
                  </a:lnTo>
                  <a:cubicBezTo>
                    <a:pt x="27929" y="16473"/>
                    <a:pt x="27951" y="16478"/>
                    <a:pt x="27974" y="16478"/>
                  </a:cubicBezTo>
                  <a:cubicBezTo>
                    <a:pt x="28043" y="16478"/>
                    <a:pt x="28127" y="16435"/>
                    <a:pt x="28143" y="16358"/>
                  </a:cubicBezTo>
                  <a:cubicBezTo>
                    <a:pt x="28331" y="15897"/>
                    <a:pt x="28457" y="15374"/>
                    <a:pt x="28687" y="14893"/>
                  </a:cubicBezTo>
                  <a:cubicBezTo>
                    <a:pt x="28791" y="14433"/>
                    <a:pt x="29063" y="14035"/>
                    <a:pt x="29440" y="13742"/>
                  </a:cubicBezTo>
                  <a:close/>
                  <a:moveTo>
                    <a:pt x="20924" y="7172"/>
                  </a:moveTo>
                  <a:cubicBezTo>
                    <a:pt x="23561" y="11148"/>
                    <a:pt x="26197" y="15165"/>
                    <a:pt x="28854" y="19140"/>
                  </a:cubicBezTo>
                  <a:cubicBezTo>
                    <a:pt x="30068" y="21003"/>
                    <a:pt x="31281" y="22844"/>
                    <a:pt x="32411" y="24790"/>
                  </a:cubicBezTo>
                  <a:cubicBezTo>
                    <a:pt x="32955" y="25752"/>
                    <a:pt x="33499" y="26715"/>
                    <a:pt x="34001" y="27719"/>
                  </a:cubicBezTo>
                  <a:cubicBezTo>
                    <a:pt x="34232" y="28158"/>
                    <a:pt x="34462" y="28640"/>
                    <a:pt x="34671" y="29100"/>
                  </a:cubicBezTo>
                  <a:cubicBezTo>
                    <a:pt x="34838" y="29414"/>
                    <a:pt x="34964" y="29728"/>
                    <a:pt x="35131" y="30042"/>
                  </a:cubicBezTo>
                  <a:cubicBezTo>
                    <a:pt x="35236" y="30355"/>
                    <a:pt x="35382" y="30648"/>
                    <a:pt x="35613" y="30899"/>
                  </a:cubicBezTo>
                  <a:lnTo>
                    <a:pt x="35592" y="30899"/>
                  </a:lnTo>
                  <a:cubicBezTo>
                    <a:pt x="35571" y="30941"/>
                    <a:pt x="35508" y="30941"/>
                    <a:pt x="35487" y="30962"/>
                  </a:cubicBezTo>
                  <a:cubicBezTo>
                    <a:pt x="35341" y="31004"/>
                    <a:pt x="35257" y="31151"/>
                    <a:pt x="35278" y="31318"/>
                  </a:cubicBezTo>
                  <a:cubicBezTo>
                    <a:pt x="35341" y="31569"/>
                    <a:pt x="35382" y="31674"/>
                    <a:pt x="35571" y="31715"/>
                  </a:cubicBezTo>
                  <a:cubicBezTo>
                    <a:pt x="35014" y="31698"/>
                    <a:pt x="34456" y="31691"/>
                    <a:pt x="33898" y="31691"/>
                  </a:cubicBezTo>
                  <a:cubicBezTo>
                    <a:pt x="33135" y="31691"/>
                    <a:pt x="32368" y="31703"/>
                    <a:pt x="31595" y="31715"/>
                  </a:cubicBezTo>
                  <a:lnTo>
                    <a:pt x="31595" y="31632"/>
                  </a:lnTo>
                  <a:cubicBezTo>
                    <a:pt x="31595" y="31412"/>
                    <a:pt x="31423" y="31302"/>
                    <a:pt x="31250" y="31302"/>
                  </a:cubicBezTo>
                  <a:cubicBezTo>
                    <a:pt x="31077" y="31302"/>
                    <a:pt x="30905" y="31412"/>
                    <a:pt x="30905" y="31632"/>
                  </a:cubicBezTo>
                  <a:lnTo>
                    <a:pt x="30905" y="31715"/>
                  </a:lnTo>
                  <a:cubicBezTo>
                    <a:pt x="29482" y="31778"/>
                    <a:pt x="28059" y="31820"/>
                    <a:pt x="26657" y="31841"/>
                  </a:cubicBezTo>
                  <a:cubicBezTo>
                    <a:pt x="23770" y="31841"/>
                    <a:pt x="20861" y="31820"/>
                    <a:pt x="17995" y="31736"/>
                  </a:cubicBezTo>
                  <a:cubicBezTo>
                    <a:pt x="12178" y="31590"/>
                    <a:pt x="6382" y="31171"/>
                    <a:pt x="607" y="30753"/>
                  </a:cubicBezTo>
                  <a:cubicBezTo>
                    <a:pt x="7449" y="22948"/>
                    <a:pt x="14166" y="15060"/>
                    <a:pt x="20924" y="7172"/>
                  </a:cubicBezTo>
                  <a:close/>
                  <a:moveTo>
                    <a:pt x="22687" y="49223"/>
                  </a:moveTo>
                  <a:cubicBezTo>
                    <a:pt x="23105" y="49223"/>
                    <a:pt x="23571" y="49323"/>
                    <a:pt x="23979" y="49354"/>
                  </a:cubicBezTo>
                  <a:cubicBezTo>
                    <a:pt x="24732" y="49396"/>
                    <a:pt x="25569" y="49354"/>
                    <a:pt x="26302" y="49521"/>
                  </a:cubicBezTo>
                  <a:cubicBezTo>
                    <a:pt x="27515" y="49814"/>
                    <a:pt x="27201" y="50107"/>
                    <a:pt x="27055" y="50965"/>
                  </a:cubicBezTo>
                  <a:lnTo>
                    <a:pt x="26825" y="52304"/>
                  </a:lnTo>
                  <a:cubicBezTo>
                    <a:pt x="26678" y="53183"/>
                    <a:pt x="26511" y="54062"/>
                    <a:pt x="26343" y="54941"/>
                  </a:cubicBezTo>
                  <a:cubicBezTo>
                    <a:pt x="26260" y="55380"/>
                    <a:pt x="26239" y="56468"/>
                    <a:pt x="25988" y="56949"/>
                  </a:cubicBezTo>
                  <a:cubicBezTo>
                    <a:pt x="25946" y="56949"/>
                    <a:pt x="25904" y="56991"/>
                    <a:pt x="25862" y="57012"/>
                  </a:cubicBezTo>
                  <a:lnTo>
                    <a:pt x="25778" y="57054"/>
                  </a:lnTo>
                  <a:cubicBezTo>
                    <a:pt x="25737" y="57117"/>
                    <a:pt x="25695" y="57200"/>
                    <a:pt x="25695" y="57305"/>
                  </a:cubicBezTo>
                  <a:lnTo>
                    <a:pt x="20443" y="57305"/>
                  </a:lnTo>
                  <a:cubicBezTo>
                    <a:pt x="20506" y="55485"/>
                    <a:pt x="20652" y="53748"/>
                    <a:pt x="21050" y="51970"/>
                  </a:cubicBezTo>
                  <a:cubicBezTo>
                    <a:pt x="21217" y="51258"/>
                    <a:pt x="21280" y="50296"/>
                    <a:pt x="21677" y="49689"/>
                  </a:cubicBezTo>
                  <a:cubicBezTo>
                    <a:pt x="21897" y="49323"/>
                    <a:pt x="22269" y="49223"/>
                    <a:pt x="22687" y="49223"/>
                  </a:cubicBezTo>
                  <a:close/>
                  <a:moveTo>
                    <a:pt x="4897" y="31674"/>
                  </a:moveTo>
                  <a:cubicBezTo>
                    <a:pt x="9249" y="32050"/>
                    <a:pt x="13643" y="32260"/>
                    <a:pt x="18016" y="32406"/>
                  </a:cubicBezTo>
                  <a:cubicBezTo>
                    <a:pt x="20516" y="32460"/>
                    <a:pt x="23001" y="32515"/>
                    <a:pt x="25511" y="32515"/>
                  </a:cubicBezTo>
                  <a:cubicBezTo>
                    <a:pt x="25900" y="32515"/>
                    <a:pt x="26289" y="32513"/>
                    <a:pt x="26678" y="32511"/>
                  </a:cubicBezTo>
                  <a:cubicBezTo>
                    <a:pt x="27613" y="32511"/>
                    <a:pt x="28566" y="32520"/>
                    <a:pt x="29525" y="32520"/>
                  </a:cubicBezTo>
                  <a:cubicBezTo>
                    <a:pt x="30005" y="32520"/>
                    <a:pt x="30486" y="32518"/>
                    <a:pt x="30968" y="32511"/>
                  </a:cubicBezTo>
                  <a:lnTo>
                    <a:pt x="30968" y="32511"/>
                  </a:lnTo>
                  <a:cubicBezTo>
                    <a:pt x="31072" y="40775"/>
                    <a:pt x="30905" y="49040"/>
                    <a:pt x="30444" y="57263"/>
                  </a:cubicBezTo>
                  <a:cubicBezTo>
                    <a:pt x="29126" y="57263"/>
                    <a:pt x="27850" y="57305"/>
                    <a:pt x="26553" y="57305"/>
                  </a:cubicBezTo>
                  <a:cubicBezTo>
                    <a:pt x="26971" y="56594"/>
                    <a:pt x="26929" y="55234"/>
                    <a:pt x="27076" y="54606"/>
                  </a:cubicBezTo>
                  <a:cubicBezTo>
                    <a:pt x="27327" y="53183"/>
                    <a:pt x="27955" y="51405"/>
                    <a:pt x="27850" y="49982"/>
                  </a:cubicBezTo>
                  <a:cubicBezTo>
                    <a:pt x="27808" y="49354"/>
                    <a:pt x="27536" y="49082"/>
                    <a:pt x="26929" y="48957"/>
                  </a:cubicBezTo>
                  <a:cubicBezTo>
                    <a:pt x="25255" y="48580"/>
                    <a:pt x="23330" y="48664"/>
                    <a:pt x="21594" y="48559"/>
                  </a:cubicBezTo>
                  <a:cubicBezTo>
                    <a:pt x="21468" y="48559"/>
                    <a:pt x="21343" y="48664"/>
                    <a:pt x="21322" y="48789"/>
                  </a:cubicBezTo>
                  <a:cubicBezTo>
                    <a:pt x="20422" y="51572"/>
                    <a:pt x="19920" y="54397"/>
                    <a:pt x="19962" y="57305"/>
                  </a:cubicBezTo>
                  <a:cubicBezTo>
                    <a:pt x="14459" y="57263"/>
                    <a:pt x="8935" y="57159"/>
                    <a:pt x="3453" y="57012"/>
                  </a:cubicBezTo>
                  <a:cubicBezTo>
                    <a:pt x="3788" y="48559"/>
                    <a:pt x="4415" y="40106"/>
                    <a:pt x="4897" y="31674"/>
                  </a:cubicBezTo>
                  <a:close/>
                  <a:moveTo>
                    <a:pt x="40829" y="0"/>
                  </a:moveTo>
                  <a:cubicBezTo>
                    <a:pt x="40578" y="0"/>
                    <a:pt x="40324" y="26"/>
                    <a:pt x="40069" y="79"/>
                  </a:cubicBezTo>
                  <a:cubicBezTo>
                    <a:pt x="37998" y="518"/>
                    <a:pt x="36763" y="2590"/>
                    <a:pt x="36952" y="4557"/>
                  </a:cubicBezTo>
                  <a:cubicBezTo>
                    <a:pt x="36500" y="4399"/>
                    <a:pt x="36011" y="4270"/>
                    <a:pt x="35546" y="4270"/>
                  </a:cubicBezTo>
                  <a:cubicBezTo>
                    <a:pt x="35020" y="4270"/>
                    <a:pt x="34525" y="4435"/>
                    <a:pt x="34148" y="4912"/>
                  </a:cubicBezTo>
                  <a:cubicBezTo>
                    <a:pt x="33395" y="5854"/>
                    <a:pt x="33897" y="7570"/>
                    <a:pt x="34357" y="8825"/>
                  </a:cubicBezTo>
                  <a:cubicBezTo>
                    <a:pt x="33978" y="8674"/>
                    <a:pt x="33596" y="8605"/>
                    <a:pt x="33224" y="8605"/>
                  </a:cubicBezTo>
                  <a:cubicBezTo>
                    <a:pt x="30972" y="8605"/>
                    <a:pt x="29109" y="11150"/>
                    <a:pt x="30654" y="13449"/>
                  </a:cubicBezTo>
                  <a:cubicBezTo>
                    <a:pt x="30313" y="13330"/>
                    <a:pt x="29750" y="13044"/>
                    <a:pt x="29292" y="13044"/>
                  </a:cubicBezTo>
                  <a:cubicBezTo>
                    <a:pt x="29188" y="13044"/>
                    <a:pt x="29090" y="13059"/>
                    <a:pt x="29001" y="13093"/>
                  </a:cubicBezTo>
                  <a:cubicBezTo>
                    <a:pt x="28185" y="13407"/>
                    <a:pt x="28017" y="15500"/>
                    <a:pt x="27808" y="16211"/>
                  </a:cubicBezTo>
                  <a:lnTo>
                    <a:pt x="27808" y="16253"/>
                  </a:lnTo>
                  <a:cubicBezTo>
                    <a:pt x="25632" y="12968"/>
                    <a:pt x="23456" y="9683"/>
                    <a:pt x="21280" y="6419"/>
                  </a:cubicBezTo>
                  <a:cubicBezTo>
                    <a:pt x="21214" y="6326"/>
                    <a:pt x="21080" y="6259"/>
                    <a:pt x="20954" y="6259"/>
                  </a:cubicBezTo>
                  <a:cubicBezTo>
                    <a:pt x="20881" y="6259"/>
                    <a:pt x="20811" y="6281"/>
                    <a:pt x="20757" y="6335"/>
                  </a:cubicBezTo>
                  <a:cubicBezTo>
                    <a:pt x="13852" y="14433"/>
                    <a:pt x="6926" y="22446"/>
                    <a:pt x="126" y="30607"/>
                  </a:cubicBezTo>
                  <a:cubicBezTo>
                    <a:pt x="1" y="30774"/>
                    <a:pt x="126" y="30983"/>
                    <a:pt x="294" y="31004"/>
                  </a:cubicBezTo>
                  <a:cubicBezTo>
                    <a:pt x="314" y="31088"/>
                    <a:pt x="398" y="31171"/>
                    <a:pt x="524" y="31192"/>
                  </a:cubicBezTo>
                  <a:cubicBezTo>
                    <a:pt x="1863" y="31339"/>
                    <a:pt x="3181" y="31485"/>
                    <a:pt x="4520" y="31611"/>
                  </a:cubicBezTo>
                  <a:cubicBezTo>
                    <a:pt x="3579" y="40127"/>
                    <a:pt x="3139" y="48747"/>
                    <a:pt x="2804" y="57326"/>
                  </a:cubicBezTo>
                  <a:cubicBezTo>
                    <a:pt x="2804" y="57493"/>
                    <a:pt x="2951" y="57661"/>
                    <a:pt x="3139" y="57661"/>
                  </a:cubicBezTo>
                  <a:cubicBezTo>
                    <a:pt x="10244" y="57887"/>
                    <a:pt x="17361" y="57976"/>
                    <a:pt x="24481" y="57976"/>
                  </a:cubicBezTo>
                  <a:cubicBezTo>
                    <a:pt x="26587" y="57976"/>
                    <a:pt x="28694" y="57968"/>
                    <a:pt x="30800" y="57954"/>
                  </a:cubicBezTo>
                  <a:cubicBezTo>
                    <a:pt x="30988" y="57954"/>
                    <a:pt x="31156" y="57786"/>
                    <a:pt x="31156" y="57598"/>
                  </a:cubicBezTo>
                  <a:cubicBezTo>
                    <a:pt x="31616" y="49229"/>
                    <a:pt x="31804" y="40859"/>
                    <a:pt x="31679" y="32490"/>
                  </a:cubicBezTo>
                  <a:cubicBezTo>
                    <a:pt x="32997" y="32469"/>
                    <a:pt x="34336" y="32427"/>
                    <a:pt x="35654" y="32260"/>
                  </a:cubicBezTo>
                  <a:cubicBezTo>
                    <a:pt x="35968" y="32239"/>
                    <a:pt x="36010" y="31841"/>
                    <a:pt x="35801" y="31715"/>
                  </a:cubicBezTo>
                  <a:lnTo>
                    <a:pt x="35801" y="31715"/>
                  </a:lnTo>
                  <a:cubicBezTo>
                    <a:pt x="35814" y="31718"/>
                    <a:pt x="35827" y="31719"/>
                    <a:pt x="35841" y="31719"/>
                  </a:cubicBezTo>
                  <a:cubicBezTo>
                    <a:pt x="35956" y="31719"/>
                    <a:pt x="36077" y="31642"/>
                    <a:pt x="36115" y="31548"/>
                  </a:cubicBezTo>
                  <a:cubicBezTo>
                    <a:pt x="36450" y="30879"/>
                    <a:pt x="36073" y="30335"/>
                    <a:pt x="35759" y="29644"/>
                  </a:cubicBezTo>
                  <a:cubicBezTo>
                    <a:pt x="35257" y="28556"/>
                    <a:pt x="34734" y="27468"/>
                    <a:pt x="34148" y="26422"/>
                  </a:cubicBezTo>
                  <a:cubicBezTo>
                    <a:pt x="33311" y="24853"/>
                    <a:pt x="32411" y="23346"/>
                    <a:pt x="31470" y="21819"/>
                  </a:cubicBezTo>
                  <a:lnTo>
                    <a:pt x="31470" y="21819"/>
                  </a:lnTo>
                  <a:cubicBezTo>
                    <a:pt x="31532" y="21881"/>
                    <a:pt x="31620" y="21916"/>
                    <a:pt x="31703" y="21916"/>
                  </a:cubicBezTo>
                  <a:cubicBezTo>
                    <a:pt x="31815" y="21916"/>
                    <a:pt x="31918" y="21850"/>
                    <a:pt x="31930" y="21693"/>
                  </a:cubicBezTo>
                  <a:cubicBezTo>
                    <a:pt x="32244" y="19873"/>
                    <a:pt x="32474" y="18115"/>
                    <a:pt x="33144" y="16378"/>
                  </a:cubicBezTo>
                  <a:cubicBezTo>
                    <a:pt x="33457" y="15604"/>
                    <a:pt x="34001" y="14872"/>
                    <a:pt x="33165" y="14265"/>
                  </a:cubicBezTo>
                  <a:cubicBezTo>
                    <a:pt x="32662" y="13909"/>
                    <a:pt x="31846" y="13742"/>
                    <a:pt x="31177" y="13596"/>
                  </a:cubicBezTo>
                  <a:cubicBezTo>
                    <a:pt x="31219" y="13512"/>
                    <a:pt x="31260" y="13428"/>
                    <a:pt x="31177" y="13324"/>
                  </a:cubicBezTo>
                  <a:cubicBezTo>
                    <a:pt x="29889" y="11432"/>
                    <a:pt x="31307" y="9159"/>
                    <a:pt x="33155" y="9159"/>
                  </a:cubicBezTo>
                  <a:cubicBezTo>
                    <a:pt x="33678" y="9159"/>
                    <a:pt x="34235" y="9342"/>
                    <a:pt x="34776" y="9767"/>
                  </a:cubicBezTo>
                  <a:cubicBezTo>
                    <a:pt x="34836" y="9821"/>
                    <a:pt x="34918" y="9845"/>
                    <a:pt x="35002" y="9845"/>
                  </a:cubicBezTo>
                  <a:cubicBezTo>
                    <a:pt x="35211" y="9845"/>
                    <a:pt x="35430" y="9692"/>
                    <a:pt x="35341" y="9453"/>
                  </a:cubicBezTo>
                  <a:cubicBezTo>
                    <a:pt x="35069" y="8804"/>
                    <a:pt x="34838" y="8114"/>
                    <a:pt x="34713" y="7423"/>
                  </a:cubicBezTo>
                  <a:cubicBezTo>
                    <a:pt x="34525" y="6503"/>
                    <a:pt x="34462" y="6419"/>
                    <a:pt x="35131" y="5603"/>
                  </a:cubicBezTo>
                  <a:cubicBezTo>
                    <a:pt x="35255" y="5124"/>
                    <a:pt x="35458" y="4885"/>
                    <a:pt x="35758" y="4885"/>
                  </a:cubicBezTo>
                  <a:cubicBezTo>
                    <a:pt x="35865" y="4885"/>
                    <a:pt x="35983" y="4915"/>
                    <a:pt x="36115" y="4975"/>
                  </a:cubicBezTo>
                  <a:cubicBezTo>
                    <a:pt x="36512" y="5038"/>
                    <a:pt x="36910" y="5163"/>
                    <a:pt x="37245" y="5373"/>
                  </a:cubicBezTo>
                  <a:cubicBezTo>
                    <a:pt x="37292" y="5392"/>
                    <a:pt x="37342" y="5402"/>
                    <a:pt x="37391" y="5402"/>
                  </a:cubicBezTo>
                  <a:cubicBezTo>
                    <a:pt x="37601" y="5402"/>
                    <a:pt x="37798" y="5230"/>
                    <a:pt x="37747" y="4975"/>
                  </a:cubicBezTo>
                  <a:cubicBezTo>
                    <a:pt x="37286" y="3238"/>
                    <a:pt x="38291" y="1188"/>
                    <a:pt x="40090" y="728"/>
                  </a:cubicBezTo>
                  <a:cubicBezTo>
                    <a:pt x="40357" y="660"/>
                    <a:pt x="40617" y="628"/>
                    <a:pt x="40870" y="628"/>
                  </a:cubicBezTo>
                  <a:cubicBezTo>
                    <a:pt x="42564" y="628"/>
                    <a:pt x="43908" y="2060"/>
                    <a:pt x="44254" y="3699"/>
                  </a:cubicBezTo>
                  <a:cubicBezTo>
                    <a:pt x="44291" y="3849"/>
                    <a:pt x="44421" y="3919"/>
                    <a:pt x="44551" y="3919"/>
                  </a:cubicBezTo>
                  <a:cubicBezTo>
                    <a:pt x="44711" y="3919"/>
                    <a:pt x="44872" y="3812"/>
                    <a:pt x="44861" y="3615"/>
                  </a:cubicBezTo>
                  <a:cubicBezTo>
                    <a:pt x="44675" y="1642"/>
                    <a:pt x="42850" y="0"/>
                    <a:pt x="408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3424725" y="1940525"/>
              <a:ext cx="253200" cy="278900"/>
            </a:xfrm>
            <a:custGeom>
              <a:avLst/>
              <a:gdLst/>
              <a:ahLst/>
              <a:cxnLst/>
              <a:rect l="l" t="t" r="r" b="b"/>
              <a:pathLst>
                <a:path w="10128" h="11156" extrusionOk="0">
                  <a:moveTo>
                    <a:pt x="5743" y="698"/>
                  </a:moveTo>
                  <a:cubicBezTo>
                    <a:pt x="5782" y="698"/>
                    <a:pt x="5821" y="699"/>
                    <a:pt x="5859" y="701"/>
                  </a:cubicBezTo>
                  <a:cubicBezTo>
                    <a:pt x="5838" y="743"/>
                    <a:pt x="5797" y="764"/>
                    <a:pt x="5797" y="847"/>
                  </a:cubicBezTo>
                  <a:cubicBezTo>
                    <a:pt x="5587" y="2605"/>
                    <a:pt x="5378" y="4321"/>
                    <a:pt x="5106" y="6057"/>
                  </a:cubicBezTo>
                  <a:cubicBezTo>
                    <a:pt x="4814" y="6048"/>
                    <a:pt x="4520" y="6044"/>
                    <a:pt x="4226" y="6044"/>
                  </a:cubicBezTo>
                  <a:cubicBezTo>
                    <a:pt x="3217" y="6044"/>
                    <a:pt x="2203" y="6092"/>
                    <a:pt x="1214" y="6141"/>
                  </a:cubicBezTo>
                  <a:cubicBezTo>
                    <a:pt x="1361" y="5304"/>
                    <a:pt x="1633" y="4488"/>
                    <a:pt x="2051" y="3693"/>
                  </a:cubicBezTo>
                  <a:cubicBezTo>
                    <a:pt x="2806" y="2225"/>
                    <a:pt x="4275" y="698"/>
                    <a:pt x="5743" y="698"/>
                  </a:cubicBezTo>
                  <a:close/>
                  <a:moveTo>
                    <a:pt x="6299" y="764"/>
                  </a:moveTo>
                  <a:cubicBezTo>
                    <a:pt x="6843" y="910"/>
                    <a:pt x="7366" y="1266"/>
                    <a:pt x="7847" y="1977"/>
                  </a:cubicBezTo>
                  <a:cubicBezTo>
                    <a:pt x="8684" y="3170"/>
                    <a:pt x="8747" y="4739"/>
                    <a:pt x="8454" y="6267"/>
                  </a:cubicBezTo>
                  <a:cubicBezTo>
                    <a:pt x="7575" y="6162"/>
                    <a:pt x="6654" y="6099"/>
                    <a:pt x="5755" y="6057"/>
                  </a:cubicBezTo>
                  <a:cubicBezTo>
                    <a:pt x="6069" y="4321"/>
                    <a:pt x="6278" y="2563"/>
                    <a:pt x="6341" y="847"/>
                  </a:cubicBezTo>
                  <a:cubicBezTo>
                    <a:pt x="6341" y="826"/>
                    <a:pt x="6341" y="785"/>
                    <a:pt x="6299" y="764"/>
                  </a:cubicBezTo>
                  <a:close/>
                  <a:moveTo>
                    <a:pt x="1152" y="6455"/>
                  </a:moveTo>
                  <a:cubicBezTo>
                    <a:pt x="2470" y="6455"/>
                    <a:pt x="3746" y="6518"/>
                    <a:pt x="5022" y="6580"/>
                  </a:cubicBezTo>
                  <a:cubicBezTo>
                    <a:pt x="4855" y="7878"/>
                    <a:pt x="4604" y="9217"/>
                    <a:pt x="4332" y="10493"/>
                  </a:cubicBezTo>
                  <a:cubicBezTo>
                    <a:pt x="3328" y="10493"/>
                    <a:pt x="2344" y="10493"/>
                    <a:pt x="1340" y="10472"/>
                  </a:cubicBezTo>
                  <a:cubicBezTo>
                    <a:pt x="1361" y="10430"/>
                    <a:pt x="1403" y="10284"/>
                    <a:pt x="1361" y="10200"/>
                  </a:cubicBezTo>
                  <a:cubicBezTo>
                    <a:pt x="1089" y="8987"/>
                    <a:pt x="1005" y="7752"/>
                    <a:pt x="1152" y="6455"/>
                  </a:cubicBezTo>
                  <a:close/>
                  <a:moveTo>
                    <a:pt x="5629" y="6664"/>
                  </a:moveTo>
                  <a:cubicBezTo>
                    <a:pt x="6508" y="6706"/>
                    <a:pt x="7429" y="6727"/>
                    <a:pt x="8328" y="6790"/>
                  </a:cubicBezTo>
                  <a:cubicBezTo>
                    <a:pt x="8098" y="7710"/>
                    <a:pt x="7805" y="8547"/>
                    <a:pt x="7512" y="9280"/>
                  </a:cubicBezTo>
                  <a:cubicBezTo>
                    <a:pt x="7470" y="9635"/>
                    <a:pt x="7303" y="9928"/>
                    <a:pt x="7073" y="10179"/>
                  </a:cubicBezTo>
                  <a:cubicBezTo>
                    <a:pt x="6982" y="10484"/>
                    <a:pt x="6812" y="10645"/>
                    <a:pt x="6565" y="10645"/>
                  </a:cubicBezTo>
                  <a:cubicBezTo>
                    <a:pt x="6473" y="10645"/>
                    <a:pt x="6371" y="10622"/>
                    <a:pt x="6257" y="10577"/>
                  </a:cubicBezTo>
                  <a:cubicBezTo>
                    <a:pt x="6115" y="10611"/>
                    <a:pt x="5956" y="10623"/>
                    <a:pt x="5789" y="10623"/>
                  </a:cubicBezTo>
                  <a:cubicBezTo>
                    <a:pt x="5439" y="10623"/>
                    <a:pt x="5055" y="10570"/>
                    <a:pt x="4730" y="10556"/>
                  </a:cubicBezTo>
                  <a:cubicBezTo>
                    <a:pt x="5085" y="9280"/>
                    <a:pt x="5357" y="7982"/>
                    <a:pt x="5629" y="6664"/>
                  </a:cubicBezTo>
                  <a:close/>
                  <a:moveTo>
                    <a:pt x="5697" y="1"/>
                  </a:moveTo>
                  <a:cubicBezTo>
                    <a:pt x="4348" y="1"/>
                    <a:pt x="3087" y="1000"/>
                    <a:pt x="2198" y="2228"/>
                  </a:cubicBezTo>
                  <a:cubicBezTo>
                    <a:pt x="524" y="4551"/>
                    <a:pt x="1" y="7668"/>
                    <a:pt x="838" y="10430"/>
                  </a:cubicBezTo>
                  <a:cubicBezTo>
                    <a:pt x="838" y="10451"/>
                    <a:pt x="880" y="10472"/>
                    <a:pt x="880" y="10493"/>
                  </a:cubicBezTo>
                  <a:cubicBezTo>
                    <a:pt x="775" y="10598"/>
                    <a:pt x="796" y="10849"/>
                    <a:pt x="1005" y="10849"/>
                  </a:cubicBezTo>
                  <a:cubicBezTo>
                    <a:pt x="2571" y="10901"/>
                    <a:pt x="4239" y="11156"/>
                    <a:pt x="5839" y="11156"/>
                  </a:cubicBezTo>
                  <a:cubicBezTo>
                    <a:pt x="6163" y="11156"/>
                    <a:pt x="6484" y="11145"/>
                    <a:pt x="6801" y="11121"/>
                  </a:cubicBezTo>
                  <a:cubicBezTo>
                    <a:pt x="7994" y="11058"/>
                    <a:pt x="7994" y="9907"/>
                    <a:pt x="8307" y="8903"/>
                  </a:cubicBezTo>
                  <a:cubicBezTo>
                    <a:pt x="9082" y="6287"/>
                    <a:pt x="10128" y="2877"/>
                    <a:pt x="7680" y="785"/>
                  </a:cubicBezTo>
                  <a:cubicBezTo>
                    <a:pt x="7019" y="233"/>
                    <a:pt x="6348" y="1"/>
                    <a:pt x="569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4"/>
          <p:cNvGrpSpPr/>
          <p:nvPr/>
        </p:nvGrpSpPr>
        <p:grpSpPr>
          <a:xfrm>
            <a:off x="6569110" y="2047096"/>
            <a:ext cx="484472" cy="245055"/>
            <a:chOff x="2952900" y="3665550"/>
            <a:chExt cx="625125" cy="316200"/>
          </a:xfrm>
        </p:grpSpPr>
        <p:sp>
          <p:nvSpPr>
            <p:cNvPr id="925" name="Google Shape;925;p44"/>
            <p:cNvSpPr/>
            <p:nvPr/>
          </p:nvSpPr>
          <p:spPr>
            <a:xfrm>
              <a:off x="2952900" y="3665550"/>
              <a:ext cx="625125" cy="316200"/>
            </a:xfrm>
            <a:custGeom>
              <a:avLst/>
              <a:gdLst/>
              <a:ahLst/>
              <a:cxnLst/>
              <a:rect l="l" t="t" r="r" b="b"/>
              <a:pathLst>
                <a:path w="25005" h="12648" extrusionOk="0">
                  <a:moveTo>
                    <a:pt x="9570" y="447"/>
                  </a:moveTo>
                  <a:cubicBezTo>
                    <a:pt x="10356" y="447"/>
                    <a:pt x="11225" y="955"/>
                    <a:pt x="11802" y="1438"/>
                  </a:cubicBezTo>
                  <a:cubicBezTo>
                    <a:pt x="12346" y="1920"/>
                    <a:pt x="12785" y="2443"/>
                    <a:pt x="13266" y="2945"/>
                  </a:cubicBezTo>
                  <a:cubicBezTo>
                    <a:pt x="11969" y="2045"/>
                    <a:pt x="10588" y="1396"/>
                    <a:pt x="9019" y="1103"/>
                  </a:cubicBezTo>
                  <a:lnTo>
                    <a:pt x="8391" y="1020"/>
                  </a:lnTo>
                  <a:cubicBezTo>
                    <a:pt x="8714" y="607"/>
                    <a:pt x="9129" y="447"/>
                    <a:pt x="9570" y="447"/>
                  </a:cubicBezTo>
                  <a:close/>
                  <a:moveTo>
                    <a:pt x="7099" y="1598"/>
                  </a:moveTo>
                  <a:cubicBezTo>
                    <a:pt x="8532" y="1598"/>
                    <a:pt x="9948" y="1884"/>
                    <a:pt x="10986" y="2338"/>
                  </a:cubicBezTo>
                  <a:cubicBezTo>
                    <a:pt x="13936" y="3614"/>
                    <a:pt x="16091" y="6146"/>
                    <a:pt x="18141" y="8531"/>
                  </a:cubicBezTo>
                  <a:cubicBezTo>
                    <a:pt x="18121" y="8636"/>
                    <a:pt x="18141" y="8720"/>
                    <a:pt x="18204" y="8803"/>
                  </a:cubicBezTo>
                  <a:cubicBezTo>
                    <a:pt x="15584" y="10160"/>
                    <a:pt x="12947" y="11076"/>
                    <a:pt x="10003" y="11076"/>
                  </a:cubicBezTo>
                  <a:cubicBezTo>
                    <a:pt x="9679" y="11076"/>
                    <a:pt x="9351" y="11065"/>
                    <a:pt x="9019" y="11042"/>
                  </a:cubicBezTo>
                  <a:cubicBezTo>
                    <a:pt x="5964" y="10833"/>
                    <a:pt x="43" y="9034"/>
                    <a:pt x="1382" y="4765"/>
                  </a:cubicBezTo>
                  <a:cubicBezTo>
                    <a:pt x="2110" y="2449"/>
                    <a:pt x="4630" y="1598"/>
                    <a:pt x="7099" y="1598"/>
                  </a:cubicBezTo>
                  <a:close/>
                  <a:moveTo>
                    <a:pt x="22912" y="6793"/>
                  </a:moveTo>
                  <a:cubicBezTo>
                    <a:pt x="23332" y="6793"/>
                    <a:pt x="23759" y="6841"/>
                    <a:pt x="24188" y="6941"/>
                  </a:cubicBezTo>
                  <a:cubicBezTo>
                    <a:pt x="23435" y="7883"/>
                    <a:pt x="22473" y="8448"/>
                    <a:pt x="21280" y="8657"/>
                  </a:cubicBezTo>
                  <a:cubicBezTo>
                    <a:pt x="21113" y="8699"/>
                    <a:pt x="21029" y="8929"/>
                    <a:pt x="21134" y="9075"/>
                  </a:cubicBezTo>
                  <a:cubicBezTo>
                    <a:pt x="21698" y="9996"/>
                    <a:pt x="22284" y="10938"/>
                    <a:pt x="22849" y="11858"/>
                  </a:cubicBezTo>
                  <a:cubicBezTo>
                    <a:pt x="21175" y="11251"/>
                    <a:pt x="19481" y="10394"/>
                    <a:pt x="18665" y="8782"/>
                  </a:cubicBezTo>
                  <a:lnTo>
                    <a:pt x="18665" y="8762"/>
                  </a:lnTo>
                  <a:cubicBezTo>
                    <a:pt x="19809" y="7501"/>
                    <a:pt x="21308" y="6793"/>
                    <a:pt x="22912" y="6793"/>
                  </a:cubicBezTo>
                  <a:close/>
                  <a:moveTo>
                    <a:pt x="9514" y="1"/>
                  </a:moveTo>
                  <a:cubicBezTo>
                    <a:pt x="8930" y="1"/>
                    <a:pt x="8424" y="281"/>
                    <a:pt x="8098" y="999"/>
                  </a:cubicBezTo>
                  <a:cubicBezTo>
                    <a:pt x="7874" y="983"/>
                    <a:pt x="7643" y="974"/>
                    <a:pt x="7408" y="974"/>
                  </a:cubicBezTo>
                  <a:cubicBezTo>
                    <a:pt x="4620" y="974"/>
                    <a:pt x="1233" y="2144"/>
                    <a:pt x="712" y="5058"/>
                  </a:cubicBezTo>
                  <a:cubicBezTo>
                    <a:pt x="1" y="8971"/>
                    <a:pt x="4499" y="10938"/>
                    <a:pt x="7575" y="11440"/>
                  </a:cubicBezTo>
                  <a:cubicBezTo>
                    <a:pt x="8374" y="11564"/>
                    <a:pt x="9199" y="11627"/>
                    <a:pt x="10031" y="11627"/>
                  </a:cubicBezTo>
                  <a:cubicBezTo>
                    <a:pt x="12994" y="11627"/>
                    <a:pt x="16057" y="10823"/>
                    <a:pt x="18393" y="9075"/>
                  </a:cubicBezTo>
                  <a:cubicBezTo>
                    <a:pt x="19292" y="11042"/>
                    <a:pt x="21426" y="11879"/>
                    <a:pt x="23351" y="12632"/>
                  </a:cubicBezTo>
                  <a:cubicBezTo>
                    <a:pt x="23379" y="12643"/>
                    <a:pt x="23406" y="12647"/>
                    <a:pt x="23433" y="12647"/>
                  </a:cubicBezTo>
                  <a:cubicBezTo>
                    <a:pt x="23623" y="12647"/>
                    <a:pt x="23757" y="12403"/>
                    <a:pt x="23665" y="12256"/>
                  </a:cubicBezTo>
                  <a:cubicBezTo>
                    <a:pt x="23038" y="11210"/>
                    <a:pt x="22389" y="10184"/>
                    <a:pt x="21761" y="9138"/>
                  </a:cubicBezTo>
                  <a:cubicBezTo>
                    <a:pt x="23038" y="8803"/>
                    <a:pt x="24084" y="8071"/>
                    <a:pt x="24879" y="6941"/>
                  </a:cubicBezTo>
                  <a:cubicBezTo>
                    <a:pt x="25004" y="6774"/>
                    <a:pt x="24879" y="6565"/>
                    <a:pt x="24711" y="6523"/>
                  </a:cubicBezTo>
                  <a:cubicBezTo>
                    <a:pt x="24116" y="6347"/>
                    <a:pt x="23505" y="6260"/>
                    <a:pt x="22899" y="6260"/>
                  </a:cubicBezTo>
                  <a:cubicBezTo>
                    <a:pt x="21270" y="6260"/>
                    <a:pt x="19677" y="6887"/>
                    <a:pt x="18518" y="8092"/>
                  </a:cubicBezTo>
                  <a:cubicBezTo>
                    <a:pt x="17158" y="6460"/>
                    <a:pt x="15693" y="4765"/>
                    <a:pt x="13957" y="3468"/>
                  </a:cubicBezTo>
                  <a:cubicBezTo>
                    <a:pt x="14061" y="3405"/>
                    <a:pt x="14124" y="3300"/>
                    <a:pt x="14040" y="3175"/>
                  </a:cubicBezTo>
                  <a:cubicBezTo>
                    <a:pt x="13393" y="2189"/>
                    <a:pt x="11147" y="1"/>
                    <a:pt x="9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3018300" y="3745400"/>
              <a:ext cx="59650" cy="42675"/>
            </a:xfrm>
            <a:custGeom>
              <a:avLst/>
              <a:gdLst/>
              <a:ahLst/>
              <a:cxnLst/>
              <a:rect l="l" t="t" r="r" b="b"/>
              <a:pathLst>
                <a:path w="2386" h="1707" extrusionOk="0">
                  <a:moveTo>
                    <a:pt x="1159" y="1"/>
                  </a:moveTo>
                  <a:cubicBezTo>
                    <a:pt x="1143" y="1"/>
                    <a:pt x="1126" y="1"/>
                    <a:pt x="1109" y="2"/>
                  </a:cubicBezTo>
                  <a:cubicBezTo>
                    <a:pt x="481" y="65"/>
                    <a:pt x="0" y="985"/>
                    <a:pt x="544" y="1446"/>
                  </a:cubicBezTo>
                  <a:cubicBezTo>
                    <a:pt x="580" y="1473"/>
                    <a:pt x="620" y="1484"/>
                    <a:pt x="658" y="1484"/>
                  </a:cubicBezTo>
                  <a:cubicBezTo>
                    <a:pt x="799" y="1484"/>
                    <a:pt x="922" y="1330"/>
                    <a:pt x="774" y="1215"/>
                  </a:cubicBezTo>
                  <a:cubicBezTo>
                    <a:pt x="537" y="959"/>
                    <a:pt x="822" y="478"/>
                    <a:pt x="1137" y="478"/>
                  </a:cubicBezTo>
                  <a:cubicBezTo>
                    <a:pt x="1155" y="478"/>
                    <a:pt x="1174" y="480"/>
                    <a:pt x="1193" y="483"/>
                  </a:cubicBezTo>
                  <a:cubicBezTo>
                    <a:pt x="1402" y="504"/>
                    <a:pt x="1569" y="692"/>
                    <a:pt x="1632" y="860"/>
                  </a:cubicBezTo>
                  <a:cubicBezTo>
                    <a:pt x="1737" y="1111"/>
                    <a:pt x="1674" y="1320"/>
                    <a:pt x="1716" y="1550"/>
                  </a:cubicBezTo>
                  <a:cubicBezTo>
                    <a:pt x="1743" y="1647"/>
                    <a:pt x="1853" y="1707"/>
                    <a:pt x="1954" y="1707"/>
                  </a:cubicBezTo>
                  <a:cubicBezTo>
                    <a:pt x="2006" y="1707"/>
                    <a:pt x="2057" y="1691"/>
                    <a:pt x="2092" y="1655"/>
                  </a:cubicBezTo>
                  <a:cubicBezTo>
                    <a:pt x="2385" y="1341"/>
                    <a:pt x="2281" y="839"/>
                    <a:pt x="2051" y="525"/>
                  </a:cubicBezTo>
                  <a:cubicBezTo>
                    <a:pt x="1890" y="224"/>
                    <a:pt x="1538" y="1"/>
                    <a:pt x="115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3161100" y="3766800"/>
              <a:ext cx="106200" cy="104225"/>
            </a:xfrm>
            <a:custGeom>
              <a:avLst/>
              <a:gdLst/>
              <a:ahLst/>
              <a:cxnLst/>
              <a:rect l="l" t="t" r="r" b="b"/>
              <a:pathLst>
                <a:path w="4248" h="4169" extrusionOk="0">
                  <a:moveTo>
                    <a:pt x="2992" y="656"/>
                  </a:moveTo>
                  <a:cubicBezTo>
                    <a:pt x="3034" y="656"/>
                    <a:pt x="3077" y="662"/>
                    <a:pt x="3118" y="673"/>
                  </a:cubicBezTo>
                  <a:cubicBezTo>
                    <a:pt x="3118" y="736"/>
                    <a:pt x="3139" y="841"/>
                    <a:pt x="3139" y="924"/>
                  </a:cubicBezTo>
                  <a:cubicBezTo>
                    <a:pt x="3202" y="1050"/>
                    <a:pt x="3202" y="1217"/>
                    <a:pt x="3222" y="1364"/>
                  </a:cubicBezTo>
                  <a:cubicBezTo>
                    <a:pt x="2909" y="1364"/>
                    <a:pt x="2595" y="1406"/>
                    <a:pt x="2281" y="1406"/>
                  </a:cubicBezTo>
                  <a:cubicBezTo>
                    <a:pt x="2134" y="1406"/>
                    <a:pt x="2134" y="1636"/>
                    <a:pt x="2281" y="1636"/>
                  </a:cubicBezTo>
                  <a:cubicBezTo>
                    <a:pt x="2595" y="1636"/>
                    <a:pt x="2930" y="1657"/>
                    <a:pt x="3243" y="1657"/>
                  </a:cubicBezTo>
                  <a:cubicBezTo>
                    <a:pt x="3306" y="1991"/>
                    <a:pt x="3348" y="2347"/>
                    <a:pt x="3390" y="2682"/>
                  </a:cubicBezTo>
                  <a:cubicBezTo>
                    <a:pt x="3474" y="3079"/>
                    <a:pt x="3641" y="3603"/>
                    <a:pt x="3118" y="3603"/>
                  </a:cubicBezTo>
                  <a:cubicBezTo>
                    <a:pt x="2846" y="3603"/>
                    <a:pt x="2490" y="3414"/>
                    <a:pt x="2218" y="3393"/>
                  </a:cubicBezTo>
                  <a:cubicBezTo>
                    <a:pt x="2016" y="3365"/>
                    <a:pt x="1814" y="3351"/>
                    <a:pt x="1613" y="3351"/>
                  </a:cubicBezTo>
                  <a:cubicBezTo>
                    <a:pt x="1212" y="3351"/>
                    <a:pt x="816" y="3407"/>
                    <a:pt x="440" y="3519"/>
                  </a:cubicBezTo>
                  <a:lnTo>
                    <a:pt x="356" y="1782"/>
                  </a:lnTo>
                  <a:lnTo>
                    <a:pt x="356" y="1782"/>
                  </a:lnTo>
                  <a:cubicBezTo>
                    <a:pt x="377" y="1803"/>
                    <a:pt x="403" y="1814"/>
                    <a:pt x="432" y="1814"/>
                  </a:cubicBezTo>
                  <a:cubicBezTo>
                    <a:pt x="461" y="1814"/>
                    <a:pt x="492" y="1803"/>
                    <a:pt x="523" y="1782"/>
                  </a:cubicBezTo>
                  <a:cubicBezTo>
                    <a:pt x="1235" y="1468"/>
                    <a:pt x="1946" y="987"/>
                    <a:pt x="2678" y="736"/>
                  </a:cubicBezTo>
                  <a:cubicBezTo>
                    <a:pt x="2769" y="691"/>
                    <a:pt x="2881" y="656"/>
                    <a:pt x="2992" y="656"/>
                  </a:cubicBezTo>
                  <a:close/>
                  <a:moveTo>
                    <a:pt x="3118" y="0"/>
                  </a:moveTo>
                  <a:cubicBezTo>
                    <a:pt x="2754" y="0"/>
                    <a:pt x="2328" y="327"/>
                    <a:pt x="2051" y="485"/>
                  </a:cubicBezTo>
                  <a:cubicBezTo>
                    <a:pt x="1486" y="778"/>
                    <a:pt x="900" y="1029"/>
                    <a:pt x="314" y="1343"/>
                  </a:cubicBezTo>
                  <a:lnTo>
                    <a:pt x="314" y="1322"/>
                  </a:lnTo>
                  <a:cubicBezTo>
                    <a:pt x="314" y="1228"/>
                    <a:pt x="246" y="1181"/>
                    <a:pt x="178" y="1181"/>
                  </a:cubicBezTo>
                  <a:cubicBezTo>
                    <a:pt x="110" y="1181"/>
                    <a:pt x="42" y="1228"/>
                    <a:pt x="42" y="1322"/>
                  </a:cubicBezTo>
                  <a:cubicBezTo>
                    <a:pt x="0" y="2117"/>
                    <a:pt x="42" y="2954"/>
                    <a:pt x="0" y="3770"/>
                  </a:cubicBezTo>
                  <a:cubicBezTo>
                    <a:pt x="0" y="3917"/>
                    <a:pt x="129" y="3983"/>
                    <a:pt x="245" y="3983"/>
                  </a:cubicBezTo>
                  <a:cubicBezTo>
                    <a:pt x="262" y="3983"/>
                    <a:pt x="278" y="3982"/>
                    <a:pt x="293" y="3979"/>
                  </a:cubicBezTo>
                  <a:cubicBezTo>
                    <a:pt x="718" y="3863"/>
                    <a:pt x="1144" y="3803"/>
                    <a:pt x="1574" y="3803"/>
                  </a:cubicBezTo>
                  <a:cubicBezTo>
                    <a:pt x="1842" y="3803"/>
                    <a:pt x="2112" y="3826"/>
                    <a:pt x="2386" y="3875"/>
                  </a:cubicBezTo>
                  <a:cubicBezTo>
                    <a:pt x="2671" y="3946"/>
                    <a:pt x="3077" y="4169"/>
                    <a:pt x="3424" y="4169"/>
                  </a:cubicBezTo>
                  <a:cubicBezTo>
                    <a:pt x="3485" y="4169"/>
                    <a:pt x="3543" y="4162"/>
                    <a:pt x="3599" y="4147"/>
                  </a:cubicBezTo>
                  <a:cubicBezTo>
                    <a:pt x="4248" y="3958"/>
                    <a:pt x="3913" y="2870"/>
                    <a:pt x="3850" y="2410"/>
                  </a:cubicBezTo>
                  <a:cubicBezTo>
                    <a:pt x="3787" y="1824"/>
                    <a:pt x="3746" y="1113"/>
                    <a:pt x="3599" y="506"/>
                  </a:cubicBezTo>
                  <a:cubicBezTo>
                    <a:pt x="3536" y="276"/>
                    <a:pt x="3474" y="66"/>
                    <a:pt x="3181" y="4"/>
                  </a:cubicBezTo>
                  <a:cubicBezTo>
                    <a:pt x="3160" y="1"/>
                    <a:pt x="3139" y="0"/>
                    <a:pt x="311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3204675" y="3824425"/>
              <a:ext cx="41700" cy="11575"/>
            </a:xfrm>
            <a:custGeom>
              <a:avLst/>
              <a:gdLst/>
              <a:ahLst/>
              <a:cxnLst/>
              <a:rect l="l" t="t" r="r" b="b"/>
              <a:pathLst>
                <a:path w="1668" h="463" extrusionOk="0">
                  <a:moveTo>
                    <a:pt x="1479" y="0"/>
                  </a:moveTo>
                  <a:cubicBezTo>
                    <a:pt x="1040" y="63"/>
                    <a:pt x="580" y="189"/>
                    <a:pt x="119" y="272"/>
                  </a:cubicBezTo>
                  <a:cubicBezTo>
                    <a:pt x="1" y="292"/>
                    <a:pt x="51" y="462"/>
                    <a:pt x="163" y="462"/>
                  </a:cubicBezTo>
                  <a:cubicBezTo>
                    <a:pt x="169" y="462"/>
                    <a:pt x="176" y="462"/>
                    <a:pt x="182" y="461"/>
                  </a:cubicBezTo>
                  <a:cubicBezTo>
                    <a:pt x="622" y="398"/>
                    <a:pt x="1061" y="377"/>
                    <a:pt x="1521" y="251"/>
                  </a:cubicBezTo>
                  <a:cubicBezTo>
                    <a:pt x="1668" y="251"/>
                    <a:pt x="1647" y="0"/>
                    <a:pt x="147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4"/>
          <p:cNvSpPr/>
          <p:nvPr/>
        </p:nvSpPr>
        <p:spPr>
          <a:xfrm rot="584958">
            <a:off x="6510775" y="1519618"/>
            <a:ext cx="459625" cy="397915"/>
          </a:xfrm>
          <a:custGeom>
            <a:avLst/>
            <a:gdLst/>
            <a:ahLst/>
            <a:cxnLst/>
            <a:rect l="l" t="t" r="r" b="b"/>
            <a:pathLst>
              <a:path w="30947" h="26792" extrusionOk="0">
                <a:moveTo>
                  <a:pt x="17164" y="3777"/>
                </a:moveTo>
                <a:cubicBezTo>
                  <a:pt x="17393" y="3777"/>
                  <a:pt x="17614" y="3844"/>
                  <a:pt x="17848" y="3977"/>
                </a:cubicBezTo>
                <a:cubicBezTo>
                  <a:pt x="18392" y="4354"/>
                  <a:pt x="18685" y="5003"/>
                  <a:pt x="18455" y="5630"/>
                </a:cubicBezTo>
                <a:cubicBezTo>
                  <a:pt x="18267" y="6153"/>
                  <a:pt x="17848" y="6467"/>
                  <a:pt x="17388" y="6635"/>
                </a:cubicBezTo>
                <a:cubicBezTo>
                  <a:pt x="17221" y="6446"/>
                  <a:pt x="17032" y="6363"/>
                  <a:pt x="16802" y="6237"/>
                </a:cubicBezTo>
                <a:cubicBezTo>
                  <a:pt x="16799" y="6234"/>
                  <a:pt x="16796" y="6233"/>
                  <a:pt x="16792" y="6233"/>
                </a:cubicBezTo>
                <a:cubicBezTo>
                  <a:pt x="16769" y="6233"/>
                  <a:pt x="16734" y="6279"/>
                  <a:pt x="16698" y="6279"/>
                </a:cubicBezTo>
                <a:cubicBezTo>
                  <a:pt x="16635" y="6279"/>
                  <a:pt x="16593" y="6133"/>
                  <a:pt x="16530" y="6133"/>
                </a:cubicBezTo>
                <a:cubicBezTo>
                  <a:pt x="16494" y="6115"/>
                  <a:pt x="16474" y="6066"/>
                  <a:pt x="16429" y="6066"/>
                </a:cubicBezTo>
                <a:cubicBezTo>
                  <a:pt x="16421" y="6066"/>
                  <a:pt x="16413" y="6067"/>
                  <a:pt x="16405" y="6070"/>
                </a:cubicBezTo>
                <a:cubicBezTo>
                  <a:pt x="16375" y="6055"/>
                  <a:pt x="16335" y="6040"/>
                  <a:pt x="16299" y="6040"/>
                </a:cubicBezTo>
                <a:cubicBezTo>
                  <a:pt x="16285" y="6040"/>
                  <a:pt x="16271" y="6043"/>
                  <a:pt x="16258" y="6049"/>
                </a:cubicBezTo>
                <a:cubicBezTo>
                  <a:pt x="15651" y="5735"/>
                  <a:pt x="15777" y="4668"/>
                  <a:pt x="16175" y="4208"/>
                </a:cubicBezTo>
                <a:cubicBezTo>
                  <a:pt x="16342" y="4019"/>
                  <a:pt x="16551" y="3873"/>
                  <a:pt x="16760" y="3831"/>
                </a:cubicBezTo>
                <a:cubicBezTo>
                  <a:pt x="16788" y="3858"/>
                  <a:pt x="16823" y="3874"/>
                  <a:pt x="16860" y="3874"/>
                </a:cubicBezTo>
                <a:cubicBezTo>
                  <a:pt x="16907" y="3874"/>
                  <a:pt x="16955" y="3848"/>
                  <a:pt x="16991" y="3789"/>
                </a:cubicBezTo>
                <a:cubicBezTo>
                  <a:pt x="17049" y="3781"/>
                  <a:pt x="17107" y="3777"/>
                  <a:pt x="17164" y="3777"/>
                </a:cubicBezTo>
                <a:close/>
                <a:moveTo>
                  <a:pt x="25123" y="6099"/>
                </a:moveTo>
                <a:cubicBezTo>
                  <a:pt x="27458" y="6099"/>
                  <a:pt x="30007" y="7586"/>
                  <a:pt x="30047" y="10129"/>
                </a:cubicBezTo>
                <a:cubicBezTo>
                  <a:pt x="30089" y="12807"/>
                  <a:pt x="27975" y="15192"/>
                  <a:pt x="25653" y="16176"/>
                </a:cubicBezTo>
                <a:cubicBezTo>
                  <a:pt x="24754" y="16564"/>
                  <a:pt x="23849" y="16720"/>
                  <a:pt x="22946" y="16720"/>
                </a:cubicBezTo>
                <a:cubicBezTo>
                  <a:pt x="21223" y="16720"/>
                  <a:pt x="19503" y="16152"/>
                  <a:pt x="17828" y="15548"/>
                </a:cubicBezTo>
                <a:cubicBezTo>
                  <a:pt x="17848" y="15004"/>
                  <a:pt x="17848" y="14481"/>
                  <a:pt x="17848" y="13916"/>
                </a:cubicBezTo>
                <a:cubicBezTo>
                  <a:pt x="17869" y="12431"/>
                  <a:pt x="17953" y="10882"/>
                  <a:pt x="17911" y="9376"/>
                </a:cubicBezTo>
                <a:cubicBezTo>
                  <a:pt x="19941" y="7911"/>
                  <a:pt x="22159" y="6258"/>
                  <a:pt x="24753" y="6112"/>
                </a:cubicBezTo>
                <a:cubicBezTo>
                  <a:pt x="24876" y="6103"/>
                  <a:pt x="24999" y="6099"/>
                  <a:pt x="25123" y="6099"/>
                </a:cubicBezTo>
                <a:close/>
                <a:moveTo>
                  <a:pt x="8137" y="5181"/>
                </a:moveTo>
                <a:cubicBezTo>
                  <a:pt x="11071" y="5181"/>
                  <a:pt x="14065" y="6388"/>
                  <a:pt x="15233" y="8685"/>
                </a:cubicBezTo>
                <a:cubicBezTo>
                  <a:pt x="15254" y="8748"/>
                  <a:pt x="15296" y="8769"/>
                  <a:pt x="15338" y="8769"/>
                </a:cubicBezTo>
                <a:cubicBezTo>
                  <a:pt x="14877" y="10757"/>
                  <a:pt x="14626" y="12807"/>
                  <a:pt x="14522" y="14837"/>
                </a:cubicBezTo>
                <a:cubicBezTo>
                  <a:pt x="14464" y="14814"/>
                  <a:pt x="14401" y="14797"/>
                  <a:pt x="14334" y="14797"/>
                </a:cubicBezTo>
                <a:cubicBezTo>
                  <a:pt x="14279" y="14797"/>
                  <a:pt x="14223" y="14808"/>
                  <a:pt x="14166" y="14837"/>
                </a:cubicBezTo>
                <a:cubicBezTo>
                  <a:pt x="12325" y="15997"/>
                  <a:pt x="10220" y="16815"/>
                  <a:pt x="8072" y="16815"/>
                </a:cubicBezTo>
                <a:cubicBezTo>
                  <a:pt x="7316" y="16815"/>
                  <a:pt x="6554" y="16713"/>
                  <a:pt x="5796" y="16490"/>
                </a:cubicBezTo>
                <a:cubicBezTo>
                  <a:pt x="3055" y="15674"/>
                  <a:pt x="879" y="13268"/>
                  <a:pt x="1110" y="10296"/>
                </a:cubicBezTo>
                <a:cubicBezTo>
                  <a:pt x="1369" y="6825"/>
                  <a:pt x="4712" y="5181"/>
                  <a:pt x="8137" y="5181"/>
                </a:cubicBezTo>
                <a:close/>
                <a:moveTo>
                  <a:pt x="16363" y="6593"/>
                </a:moveTo>
                <a:cubicBezTo>
                  <a:pt x="16509" y="6656"/>
                  <a:pt x="16677" y="6760"/>
                  <a:pt x="16781" y="6865"/>
                </a:cubicBezTo>
                <a:cubicBezTo>
                  <a:pt x="16719" y="6990"/>
                  <a:pt x="16802" y="7200"/>
                  <a:pt x="16991" y="7221"/>
                </a:cubicBezTo>
                <a:lnTo>
                  <a:pt x="17012" y="7221"/>
                </a:lnTo>
                <a:cubicBezTo>
                  <a:pt x="17535" y="8225"/>
                  <a:pt x="17284" y="10003"/>
                  <a:pt x="17284" y="10861"/>
                </a:cubicBezTo>
                <a:cubicBezTo>
                  <a:pt x="17304" y="12368"/>
                  <a:pt x="17284" y="13853"/>
                  <a:pt x="17242" y="15339"/>
                </a:cubicBezTo>
                <a:cubicBezTo>
                  <a:pt x="17179" y="18038"/>
                  <a:pt x="16970" y="20695"/>
                  <a:pt x="15840" y="23164"/>
                </a:cubicBezTo>
                <a:cubicBezTo>
                  <a:pt x="15045" y="22055"/>
                  <a:pt x="15045" y="20654"/>
                  <a:pt x="15024" y="19314"/>
                </a:cubicBezTo>
                <a:cubicBezTo>
                  <a:pt x="15003" y="17850"/>
                  <a:pt x="15003" y="16385"/>
                  <a:pt x="15045" y="14941"/>
                </a:cubicBezTo>
                <a:cubicBezTo>
                  <a:pt x="15191" y="12096"/>
                  <a:pt x="15568" y="9313"/>
                  <a:pt x="16342" y="6593"/>
                </a:cubicBezTo>
                <a:close/>
                <a:moveTo>
                  <a:pt x="17828" y="16281"/>
                </a:moveTo>
                <a:cubicBezTo>
                  <a:pt x="18790" y="17055"/>
                  <a:pt x="19732" y="17892"/>
                  <a:pt x="20631" y="18791"/>
                </a:cubicBezTo>
                <a:cubicBezTo>
                  <a:pt x="21154" y="19294"/>
                  <a:pt x="21636" y="19817"/>
                  <a:pt x="22138" y="20361"/>
                </a:cubicBezTo>
                <a:cubicBezTo>
                  <a:pt x="22619" y="20884"/>
                  <a:pt x="23393" y="21574"/>
                  <a:pt x="23665" y="22202"/>
                </a:cubicBezTo>
                <a:cubicBezTo>
                  <a:pt x="24084" y="22579"/>
                  <a:pt x="24000" y="22976"/>
                  <a:pt x="23372" y="23395"/>
                </a:cubicBezTo>
                <a:cubicBezTo>
                  <a:pt x="23298" y="23978"/>
                  <a:pt x="23116" y="24262"/>
                  <a:pt x="22843" y="24262"/>
                </a:cubicBezTo>
                <a:cubicBezTo>
                  <a:pt x="22734" y="24262"/>
                  <a:pt x="22610" y="24216"/>
                  <a:pt x="22473" y="24127"/>
                </a:cubicBezTo>
                <a:cubicBezTo>
                  <a:pt x="22159" y="24043"/>
                  <a:pt x="21845" y="23834"/>
                  <a:pt x="21573" y="23687"/>
                </a:cubicBezTo>
                <a:cubicBezTo>
                  <a:pt x="20903" y="23311"/>
                  <a:pt x="20317" y="22871"/>
                  <a:pt x="19815" y="22327"/>
                </a:cubicBezTo>
                <a:cubicBezTo>
                  <a:pt x="18790" y="21281"/>
                  <a:pt x="18100" y="19984"/>
                  <a:pt x="17639" y="18603"/>
                </a:cubicBezTo>
                <a:cubicBezTo>
                  <a:pt x="17723" y="17850"/>
                  <a:pt x="17807" y="17055"/>
                  <a:pt x="17828" y="16281"/>
                </a:cubicBezTo>
                <a:close/>
                <a:moveTo>
                  <a:pt x="14480" y="15402"/>
                </a:moveTo>
                <a:lnTo>
                  <a:pt x="14480" y="15967"/>
                </a:lnTo>
                <a:cubicBezTo>
                  <a:pt x="14459" y="16490"/>
                  <a:pt x="14417" y="17076"/>
                  <a:pt x="14396" y="17661"/>
                </a:cubicBezTo>
                <a:cubicBezTo>
                  <a:pt x="14312" y="17703"/>
                  <a:pt x="14250" y="17745"/>
                  <a:pt x="14208" y="17850"/>
                </a:cubicBezTo>
                <a:cubicBezTo>
                  <a:pt x="13685" y="19628"/>
                  <a:pt x="12994" y="21323"/>
                  <a:pt x="12053" y="22934"/>
                </a:cubicBezTo>
                <a:cubicBezTo>
                  <a:pt x="11592" y="23667"/>
                  <a:pt x="11132" y="24420"/>
                  <a:pt x="10588" y="25068"/>
                </a:cubicBezTo>
                <a:cubicBezTo>
                  <a:pt x="10337" y="25403"/>
                  <a:pt x="10086" y="25675"/>
                  <a:pt x="9751" y="25884"/>
                </a:cubicBezTo>
                <a:lnTo>
                  <a:pt x="8558" y="25508"/>
                </a:lnTo>
                <a:cubicBezTo>
                  <a:pt x="8328" y="25257"/>
                  <a:pt x="8600" y="24399"/>
                  <a:pt x="8663" y="24106"/>
                </a:cubicBezTo>
                <a:cubicBezTo>
                  <a:pt x="9584" y="20758"/>
                  <a:pt x="12220" y="17933"/>
                  <a:pt x="14480" y="15402"/>
                </a:cubicBezTo>
                <a:close/>
                <a:moveTo>
                  <a:pt x="20027" y="0"/>
                </a:moveTo>
                <a:cubicBezTo>
                  <a:pt x="20019" y="0"/>
                  <a:pt x="20011" y="1"/>
                  <a:pt x="20004" y="2"/>
                </a:cubicBezTo>
                <a:cubicBezTo>
                  <a:pt x="18623" y="379"/>
                  <a:pt x="17828" y="2052"/>
                  <a:pt x="17765" y="3412"/>
                </a:cubicBezTo>
                <a:cubicBezTo>
                  <a:pt x="17618" y="3350"/>
                  <a:pt x="17451" y="3308"/>
                  <a:pt x="17304" y="3287"/>
                </a:cubicBezTo>
                <a:cubicBezTo>
                  <a:pt x="17242" y="3266"/>
                  <a:pt x="17174" y="3256"/>
                  <a:pt x="17106" y="3256"/>
                </a:cubicBezTo>
                <a:cubicBezTo>
                  <a:pt x="17038" y="3256"/>
                  <a:pt x="16970" y="3266"/>
                  <a:pt x="16907" y="3287"/>
                </a:cubicBezTo>
                <a:cubicBezTo>
                  <a:pt x="16719" y="1948"/>
                  <a:pt x="15840" y="567"/>
                  <a:pt x="14522" y="169"/>
                </a:cubicBezTo>
                <a:cubicBezTo>
                  <a:pt x="14499" y="161"/>
                  <a:pt x="14477" y="157"/>
                  <a:pt x="14456" y="157"/>
                </a:cubicBezTo>
                <a:cubicBezTo>
                  <a:pt x="14266" y="157"/>
                  <a:pt x="14163" y="475"/>
                  <a:pt x="14333" y="588"/>
                </a:cubicBezTo>
                <a:cubicBezTo>
                  <a:pt x="15463" y="1257"/>
                  <a:pt x="16300" y="2073"/>
                  <a:pt x="16572" y="3350"/>
                </a:cubicBezTo>
                <a:cubicBezTo>
                  <a:pt x="15944" y="3559"/>
                  <a:pt x="15442" y="4082"/>
                  <a:pt x="15317" y="4752"/>
                </a:cubicBezTo>
                <a:cubicBezTo>
                  <a:pt x="15191" y="5379"/>
                  <a:pt x="15463" y="6112"/>
                  <a:pt x="16028" y="6363"/>
                </a:cubicBezTo>
                <a:cubicBezTo>
                  <a:pt x="15777" y="7011"/>
                  <a:pt x="15568" y="7681"/>
                  <a:pt x="15400" y="8350"/>
                </a:cubicBezTo>
                <a:cubicBezTo>
                  <a:pt x="14157" y="5855"/>
                  <a:pt x="11100" y="4593"/>
                  <a:pt x="8066" y="4593"/>
                </a:cubicBezTo>
                <a:cubicBezTo>
                  <a:pt x="4512" y="4593"/>
                  <a:pt x="991" y="6325"/>
                  <a:pt x="461" y="9836"/>
                </a:cubicBezTo>
                <a:cubicBezTo>
                  <a:pt x="1" y="12828"/>
                  <a:pt x="1821" y="15527"/>
                  <a:pt x="4478" y="16741"/>
                </a:cubicBezTo>
                <a:cubicBezTo>
                  <a:pt x="5628" y="17255"/>
                  <a:pt x="6813" y="17482"/>
                  <a:pt x="7995" y="17482"/>
                </a:cubicBezTo>
                <a:cubicBezTo>
                  <a:pt x="9652" y="17482"/>
                  <a:pt x="11300" y="17034"/>
                  <a:pt x="12827" y="16301"/>
                </a:cubicBezTo>
                <a:lnTo>
                  <a:pt x="12827" y="16301"/>
                </a:lnTo>
                <a:cubicBezTo>
                  <a:pt x="11571" y="17766"/>
                  <a:pt x="10337" y="19294"/>
                  <a:pt x="9374" y="20967"/>
                </a:cubicBezTo>
                <a:cubicBezTo>
                  <a:pt x="8663" y="22160"/>
                  <a:pt x="7115" y="24650"/>
                  <a:pt x="8035" y="26094"/>
                </a:cubicBezTo>
                <a:cubicBezTo>
                  <a:pt x="8346" y="26580"/>
                  <a:pt x="8695" y="26791"/>
                  <a:pt x="9066" y="26791"/>
                </a:cubicBezTo>
                <a:cubicBezTo>
                  <a:pt x="10899" y="26791"/>
                  <a:pt x="13279" y="21663"/>
                  <a:pt x="14271" y="19210"/>
                </a:cubicBezTo>
                <a:cubicBezTo>
                  <a:pt x="14271" y="20967"/>
                  <a:pt x="14501" y="22746"/>
                  <a:pt x="15589" y="23959"/>
                </a:cubicBezTo>
                <a:cubicBezTo>
                  <a:pt x="15652" y="24022"/>
                  <a:pt x="15734" y="24051"/>
                  <a:pt x="15814" y="24051"/>
                </a:cubicBezTo>
                <a:cubicBezTo>
                  <a:pt x="15920" y="24051"/>
                  <a:pt x="16022" y="24001"/>
                  <a:pt x="16070" y="23918"/>
                </a:cubicBezTo>
                <a:cubicBezTo>
                  <a:pt x="16802" y="22495"/>
                  <a:pt x="17221" y="20988"/>
                  <a:pt x="17451" y="19461"/>
                </a:cubicBezTo>
                <a:cubicBezTo>
                  <a:pt x="17953" y="21093"/>
                  <a:pt x="18936" y="22537"/>
                  <a:pt x="20297" y="23583"/>
                </a:cubicBezTo>
                <a:cubicBezTo>
                  <a:pt x="20951" y="24090"/>
                  <a:pt x="22245" y="24994"/>
                  <a:pt x="23298" y="24994"/>
                </a:cubicBezTo>
                <a:cubicBezTo>
                  <a:pt x="23592" y="24994"/>
                  <a:pt x="23867" y="24923"/>
                  <a:pt x="24105" y="24755"/>
                </a:cubicBezTo>
                <a:cubicBezTo>
                  <a:pt x="25465" y="23729"/>
                  <a:pt x="24167" y="22034"/>
                  <a:pt x="23435" y="21135"/>
                </a:cubicBezTo>
                <a:cubicBezTo>
                  <a:pt x="22117" y="19524"/>
                  <a:pt x="20652" y="18038"/>
                  <a:pt x="19041" y="16678"/>
                </a:cubicBezTo>
                <a:lnTo>
                  <a:pt x="19041" y="16678"/>
                </a:lnTo>
                <a:cubicBezTo>
                  <a:pt x="20321" y="17073"/>
                  <a:pt x="21612" y="17353"/>
                  <a:pt x="22897" y="17353"/>
                </a:cubicBezTo>
                <a:cubicBezTo>
                  <a:pt x="24133" y="17353"/>
                  <a:pt x="25363" y="17094"/>
                  <a:pt x="26574" y="16427"/>
                </a:cubicBezTo>
                <a:cubicBezTo>
                  <a:pt x="28959" y="15088"/>
                  <a:pt x="30947" y="12389"/>
                  <a:pt x="30633" y="9627"/>
                </a:cubicBezTo>
                <a:cubicBezTo>
                  <a:pt x="30382" y="7283"/>
                  <a:pt x="28164" y="5819"/>
                  <a:pt x="25967" y="5547"/>
                </a:cubicBezTo>
                <a:cubicBezTo>
                  <a:pt x="25693" y="5512"/>
                  <a:pt x="25421" y="5496"/>
                  <a:pt x="25152" y="5496"/>
                </a:cubicBezTo>
                <a:cubicBezTo>
                  <a:pt x="22462" y="5496"/>
                  <a:pt x="20019" y="7122"/>
                  <a:pt x="17869" y="8643"/>
                </a:cubicBezTo>
                <a:cubicBezTo>
                  <a:pt x="17848" y="8455"/>
                  <a:pt x="17848" y="8267"/>
                  <a:pt x="17828" y="8099"/>
                </a:cubicBezTo>
                <a:cubicBezTo>
                  <a:pt x="17807" y="7744"/>
                  <a:pt x="17723" y="7430"/>
                  <a:pt x="17618" y="7158"/>
                </a:cubicBezTo>
                <a:cubicBezTo>
                  <a:pt x="18351" y="6886"/>
                  <a:pt x="18957" y="6174"/>
                  <a:pt x="19020" y="5400"/>
                </a:cubicBezTo>
                <a:cubicBezTo>
                  <a:pt x="19104" y="4647"/>
                  <a:pt x="18685" y="3936"/>
                  <a:pt x="18058" y="3538"/>
                </a:cubicBezTo>
                <a:cubicBezTo>
                  <a:pt x="18141" y="2868"/>
                  <a:pt x="18351" y="2241"/>
                  <a:pt x="18706" y="1676"/>
                </a:cubicBezTo>
                <a:cubicBezTo>
                  <a:pt x="19104" y="1111"/>
                  <a:pt x="19648" y="776"/>
                  <a:pt x="20171" y="316"/>
                </a:cubicBezTo>
                <a:cubicBezTo>
                  <a:pt x="20311" y="196"/>
                  <a:pt x="20184" y="0"/>
                  <a:pt x="2002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E966339-E84A-4E97-A009-C1A5FD49B5A1}"/>
              </a:ext>
            </a:extLst>
          </p:cNvPr>
          <p:cNvPicPr>
            <a:picLocks noChangeAspect="1"/>
          </p:cNvPicPr>
          <p:nvPr/>
        </p:nvPicPr>
        <p:blipFill>
          <a:blip r:embed="rId3"/>
          <a:stretch>
            <a:fillRect/>
          </a:stretch>
        </p:blipFill>
        <p:spPr>
          <a:xfrm>
            <a:off x="4691824" y="815545"/>
            <a:ext cx="3390292" cy="34614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478318" y="135949"/>
            <a:ext cx="40907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Cơ</a:t>
            </a:r>
            <a:r>
              <a:rPr lang="en-US" dirty="0"/>
              <a:t> </a:t>
            </a:r>
            <a:r>
              <a:rPr lang="en-US" dirty="0" err="1"/>
              <a:t>sở</a:t>
            </a:r>
            <a:r>
              <a:rPr lang="en-US" dirty="0"/>
              <a:t> </a:t>
            </a:r>
            <a:r>
              <a:rPr lang="en-US" dirty="0" err="1"/>
              <a:t>và</a:t>
            </a:r>
            <a:r>
              <a:rPr lang="en-US" dirty="0"/>
              <a:t> </a:t>
            </a:r>
            <a:r>
              <a:rPr lang="en-US" dirty="0" err="1"/>
              <a:t>các</a:t>
            </a:r>
            <a:r>
              <a:rPr lang="en-US" dirty="0"/>
              <a:t> </a:t>
            </a:r>
            <a:r>
              <a:rPr lang="en-US" dirty="0" err="1"/>
              <a:t>quy</a:t>
            </a:r>
            <a:r>
              <a:rPr lang="en-US" dirty="0"/>
              <a:t> </a:t>
            </a:r>
            <a:r>
              <a:rPr lang="en-US" dirty="0" err="1"/>
              <a:t>tắc</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183343" y="1322449"/>
            <a:ext cx="8680714" cy="39330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85750" indent="-285750">
              <a:buFontTx/>
              <a:buChar char="-"/>
            </a:pPr>
            <a:r>
              <a:rPr lang="vi-VN" sz="1600" b="0" dirty="0"/>
              <a:t>Giải thuật </a:t>
            </a:r>
            <a:r>
              <a:rPr lang="vi-VN" sz="1600" b="0" dirty="0">
                <a:solidFill>
                  <a:schemeClr val="accent1"/>
                </a:solidFill>
              </a:rPr>
              <a:t>tìm kiếm theo chiều rộng </a:t>
            </a:r>
            <a:r>
              <a:rPr lang="vi-VN" sz="1600" b="0" dirty="0"/>
              <a:t>(Breadth First Search –</a:t>
            </a:r>
            <a:r>
              <a:rPr lang="en-US" sz="1600" b="0" dirty="0"/>
              <a:t> </a:t>
            </a:r>
            <a:r>
              <a:rPr lang="vi-VN" sz="1600" b="0" dirty="0"/>
              <a:t>BFS) duyệt đồ thị</a:t>
            </a:r>
            <a:r>
              <a:rPr lang="en-US" sz="1600" b="0" dirty="0"/>
              <a:t> </a:t>
            </a:r>
            <a:r>
              <a:rPr lang="vi-VN" sz="1600" b="0" dirty="0"/>
              <a:t>theo chiều rộng</a:t>
            </a:r>
            <a:r>
              <a:rPr lang="en-US" sz="1600" b="0" dirty="0"/>
              <a:t>,</a:t>
            </a:r>
            <a:r>
              <a:rPr lang="vi-VN" sz="1600" b="0" dirty="0"/>
              <a:t> </a:t>
            </a:r>
            <a:r>
              <a:rPr lang="vi-VN" sz="1600" b="0" dirty="0">
                <a:solidFill>
                  <a:schemeClr val="accent1"/>
                </a:solidFill>
              </a:rPr>
              <a:t>sử dụng hàng đợi</a:t>
            </a:r>
            <a:r>
              <a:rPr lang="vi-VN" sz="1600" b="0" dirty="0"/>
              <a:t> (queue)</a:t>
            </a:r>
            <a:r>
              <a:rPr lang="en-US" sz="1600" b="0" dirty="0"/>
              <a:t> </a:t>
            </a:r>
            <a:r>
              <a:rPr lang="vi-VN" sz="1600" b="0" dirty="0"/>
              <a:t>ghi nhớ đỉnh liền kề để bắt đầu việc tìm kiếm khi</a:t>
            </a:r>
            <a:r>
              <a:rPr lang="en-US" sz="1600" b="0" dirty="0"/>
              <a:t> </a:t>
            </a:r>
            <a:r>
              <a:rPr lang="vi-VN" sz="1600" b="0" dirty="0"/>
              <a:t>không gặp được đỉnh liền kề trong bất kỳ vòng lặp nào.</a:t>
            </a:r>
            <a:endParaRPr lang="en-US" sz="1600" b="0" dirty="0"/>
          </a:p>
          <a:p>
            <a:pPr marL="285750" indent="-285750">
              <a:buFontTx/>
              <a:buChar char="-"/>
            </a:pPr>
            <a:r>
              <a:rPr lang="vi-VN" sz="1600" b="0" dirty="0"/>
              <a:t>Giải thuật này tuân theo qui tắc:</a:t>
            </a:r>
            <a:br>
              <a:rPr lang="vi-VN" sz="1600" b="0" dirty="0"/>
            </a:br>
            <a:r>
              <a:rPr lang="vi-VN" sz="1600" b="0" dirty="0"/>
              <a:t>• </a:t>
            </a:r>
            <a:r>
              <a:rPr lang="vi-VN" sz="1600" dirty="0">
                <a:solidFill>
                  <a:schemeClr val="accent1"/>
                </a:solidFill>
              </a:rPr>
              <a:t>Qui tắc 1</a:t>
            </a:r>
            <a:r>
              <a:rPr lang="vi-VN" sz="1600" b="0" dirty="0"/>
              <a:t>: Duyệt tiếp tới đỉnh liền kề mà chưa được duyệt. Đánh dấu đỉnh mà đã được duyệt. Hiển</a:t>
            </a:r>
            <a:r>
              <a:rPr lang="en-US" sz="1600" b="0" dirty="0"/>
              <a:t> </a:t>
            </a:r>
            <a:r>
              <a:rPr lang="vi-VN" sz="1600" b="0" dirty="0"/>
              <a:t>thị đỉnh đó và đẩy vào trong một hàng đợi (queue)..</a:t>
            </a:r>
            <a:br>
              <a:rPr lang="vi-VN" sz="1600" b="0" dirty="0"/>
            </a:br>
            <a:r>
              <a:rPr lang="vi-VN" sz="1600" b="0" dirty="0"/>
              <a:t>• </a:t>
            </a:r>
            <a:r>
              <a:rPr lang="vi-VN" sz="1600" dirty="0">
                <a:solidFill>
                  <a:schemeClr val="accent1"/>
                </a:solidFill>
              </a:rPr>
              <a:t>Qui tắc 2</a:t>
            </a:r>
            <a:r>
              <a:rPr lang="vi-VN" sz="1600" b="0" dirty="0"/>
              <a:t>: Nếu không tìm thấy đỉnh liền kề, thì xóa đỉnh đầu tiên trong hàng đợi.</a:t>
            </a:r>
            <a:br>
              <a:rPr lang="vi-VN" sz="1600" b="0" dirty="0"/>
            </a:br>
            <a:r>
              <a:rPr lang="vi-VN" sz="1600" b="0" dirty="0"/>
              <a:t>• </a:t>
            </a:r>
            <a:r>
              <a:rPr lang="vi-VN" sz="1600" dirty="0">
                <a:solidFill>
                  <a:schemeClr val="accent1"/>
                </a:solidFill>
              </a:rPr>
              <a:t>Qui tắc 3</a:t>
            </a:r>
            <a:r>
              <a:rPr lang="vi-VN" sz="1600" b="0" dirty="0"/>
              <a:t>: Lặp lại Qui tắc 1 và 2 cho tới khi hàng đợi là trống</a:t>
            </a:r>
            <a:r>
              <a:rPr lang="vi-VN" sz="1600" dirty="0"/>
              <a:t> </a:t>
            </a:r>
            <a:br>
              <a:rPr lang="vi-VN" sz="1600" dirty="0"/>
            </a:br>
            <a:endParaRPr lang="en-US" sz="1600" dirty="0"/>
          </a:p>
        </p:txBody>
      </p:sp>
    </p:spTree>
    <p:extLst>
      <p:ext uri="{BB962C8B-B14F-4D97-AF65-F5344CB8AC3E}">
        <p14:creationId xmlns:p14="http://schemas.microsoft.com/office/powerpoint/2010/main" val="114046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573550" y="207387"/>
            <a:ext cx="390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t>
            </a:r>
            <a:r>
              <a:rPr lang="en-US" dirty="0" err="1"/>
              <a:t>i</a:t>
            </a:r>
            <a:r>
              <a:rPr lang="en" dirty="0"/>
              <a:t>ải thích thuật toán</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233072" y="1739242"/>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t>BFS:</a:t>
            </a:r>
          </a:p>
          <a:p>
            <a:r>
              <a:rPr lang="en-US" sz="1600" dirty="0"/>
              <a:t>(Visited) </a:t>
            </a:r>
          </a:p>
          <a:p>
            <a:r>
              <a:rPr lang="en-US" sz="1600" dirty="0"/>
              <a:t> </a:t>
            </a:r>
          </a:p>
          <a:p>
            <a:endParaRPr lang="en-US" sz="1600" dirty="0"/>
          </a:p>
          <a:p>
            <a:endParaRPr lang="en-US" sz="1600" dirty="0"/>
          </a:p>
          <a:p>
            <a:endParaRPr lang="en-US" sz="1600" dirty="0"/>
          </a:p>
          <a:p>
            <a:endParaRPr lang="en-US" sz="1600" dirty="0"/>
          </a:p>
          <a:p>
            <a:endParaRPr lang="en-US" sz="1600" dirty="0"/>
          </a:p>
          <a:p>
            <a:endParaRPr lang="en-US" sz="1600" dirty="0"/>
          </a:p>
        </p:txBody>
      </p:sp>
      <p:sp>
        <p:nvSpPr>
          <p:cNvPr id="29" name="Oval 28">
            <a:extLst>
              <a:ext uri="{FF2B5EF4-FFF2-40B4-BE49-F238E27FC236}">
                <a16:creationId xmlns:a16="http://schemas.microsoft.com/office/drawing/2014/main" id="{84B1A6A3-3392-459D-8715-CEA8CEC6A078}"/>
              </a:ext>
            </a:extLst>
          </p:cNvPr>
          <p:cNvSpPr/>
          <p:nvPr/>
        </p:nvSpPr>
        <p:spPr>
          <a:xfrm>
            <a:off x="5107960" y="3213983"/>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2" name="Oval 31">
            <a:extLst>
              <a:ext uri="{FF2B5EF4-FFF2-40B4-BE49-F238E27FC236}">
                <a16:creationId xmlns:a16="http://schemas.microsoft.com/office/drawing/2014/main" id="{390847F7-9D95-45DC-B53B-98FF981A4A8F}"/>
              </a:ext>
            </a:extLst>
          </p:cNvPr>
          <p:cNvSpPr/>
          <p:nvPr/>
        </p:nvSpPr>
        <p:spPr>
          <a:xfrm>
            <a:off x="7940751" y="3180590"/>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9" name="Oval 38">
            <a:extLst>
              <a:ext uri="{FF2B5EF4-FFF2-40B4-BE49-F238E27FC236}">
                <a16:creationId xmlns:a16="http://schemas.microsoft.com/office/drawing/2014/main" id="{0176D13F-23E5-4DAA-9B48-E02BD5FF6C67}"/>
              </a:ext>
            </a:extLst>
          </p:cNvPr>
          <p:cNvSpPr/>
          <p:nvPr/>
        </p:nvSpPr>
        <p:spPr>
          <a:xfrm>
            <a:off x="8022619" y="1153847"/>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0" name="Oval 39">
            <a:extLst>
              <a:ext uri="{FF2B5EF4-FFF2-40B4-BE49-F238E27FC236}">
                <a16:creationId xmlns:a16="http://schemas.microsoft.com/office/drawing/2014/main" id="{7CB08067-8139-42E4-8A76-2549AD34F490}"/>
              </a:ext>
            </a:extLst>
          </p:cNvPr>
          <p:cNvSpPr/>
          <p:nvPr/>
        </p:nvSpPr>
        <p:spPr>
          <a:xfrm>
            <a:off x="7189240" y="2196914"/>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6" name="Oval 45">
            <a:extLst>
              <a:ext uri="{FF2B5EF4-FFF2-40B4-BE49-F238E27FC236}">
                <a16:creationId xmlns:a16="http://schemas.microsoft.com/office/drawing/2014/main" id="{F37D0AE2-EF94-40CC-BABB-5AF424F2A503}"/>
              </a:ext>
            </a:extLst>
          </p:cNvPr>
          <p:cNvSpPr/>
          <p:nvPr/>
        </p:nvSpPr>
        <p:spPr>
          <a:xfrm>
            <a:off x="5757100" y="2196915"/>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7" name="Oval 46">
            <a:extLst>
              <a:ext uri="{FF2B5EF4-FFF2-40B4-BE49-F238E27FC236}">
                <a16:creationId xmlns:a16="http://schemas.microsoft.com/office/drawing/2014/main" id="{481F2FE0-26DD-4789-9C0D-76040796BACD}"/>
              </a:ext>
            </a:extLst>
          </p:cNvPr>
          <p:cNvSpPr/>
          <p:nvPr/>
        </p:nvSpPr>
        <p:spPr>
          <a:xfrm>
            <a:off x="6258325" y="1097281"/>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8" name="Oval 47">
            <a:extLst>
              <a:ext uri="{FF2B5EF4-FFF2-40B4-BE49-F238E27FC236}">
                <a16:creationId xmlns:a16="http://schemas.microsoft.com/office/drawing/2014/main" id="{85734118-8FB0-4B96-8274-4B4188439C08}"/>
              </a:ext>
            </a:extLst>
          </p:cNvPr>
          <p:cNvSpPr/>
          <p:nvPr/>
        </p:nvSpPr>
        <p:spPr>
          <a:xfrm>
            <a:off x="4869786" y="1097280"/>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49" name="Straight Connector 48">
            <a:extLst>
              <a:ext uri="{FF2B5EF4-FFF2-40B4-BE49-F238E27FC236}">
                <a16:creationId xmlns:a16="http://schemas.microsoft.com/office/drawing/2014/main" id="{4159F667-F77C-4692-8946-762DBCFF04B3}"/>
              </a:ext>
            </a:extLst>
          </p:cNvPr>
          <p:cNvCxnSpPr>
            <a:cxnSpLocks/>
            <a:stCxn id="40" idx="5"/>
            <a:endCxn id="32" idx="1"/>
          </p:cNvCxnSpPr>
          <p:nvPr/>
        </p:nvCxnSpPr>
        <p:spPr>
          <a:xfrm>
            <a:off x="7830695" y="2782309"/>
            <a:ext cx="220112" cy="498719"/>
          </a:xfrm>
          <a:prstGeom prst="line">
            <a:avLst/>
          </a:prstGeom>
        </p:spPr>
        <p:style>
          <a:lnRef idx="1">
            <a:schemeClr val="accent4"/>
          </a:lnRef>
          <a:fillRef idx="0">
            <a:schemeClr val="accent4"/>
          </a:fillRef>
          <a:effectRef idx="0">
            <a:schemeClr val="accent4"/>
          </a:effectRef>
          <a:fontRef idx="minor">
            <a:schemeClr val="tx1"/>
          </a:fontRef>
        </p:style>
      </p:cxnSp>
      <p:cxnSp>
        <p:nvCxnSpPr>
          <p:cNvPr id="50" name="Straight Connector 49">
            <a:extLst>
              <a:ext uri="{FF2B5EF4-FFF2-40B4-BE49-F238E27FC236}">
                <a16:creationId xmlns:a16="http://schemas.microsoft.com/office/drawing/2014/main" id="{D1F95CDC-5073-402E-91C8-C7E6CCB6A4D5}"/>
              </a:ext>
            </a:extLst>
          </p:cNvPr>
          <p:cNvCxnSpPr>
            <a:cxnSpLocks/>
            <a:stCxn id="46" idx="3"/>
            <a:endCxn id="29" idx="0"/>
          </p:cNvCxnSpPr>
          <p:nvPr/>
        </p:nvCxnSpPr>
        <p:spPr>
          <a:xfrm flipH="1">
            <a:off x="5483716" y="2782310"/>
            <a:ext cx="383440" cy="431673"/>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837E5AA2-440C-4E22-ADC6-870666B111F7}"/>
              </a:ext>
            </a:extLst>
          </p:cNvPr>
          <p:cNvCxnSpPr>
            <a:cxnSpLocks/>
            <a:stCxn id="39" idx="3"/>
            <a:endCxn id="40" idx="0"/>
          </p:cNvCxnSpPr>
          <p:nvPr/>
        </p:nvCxnSpPr>
        <p:spPr>
          <a:xfrm flipH="1">
            <a:off x="7564996" y="1739242"/>
            <a:ext cx="567679" cy="457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52" name="Straight Connector 51">
            <a:extLst>
              <a:ext uri="{FF2B5EF4-FFF2-40B4-BE49-F238E27FC236}">
                <a16:creationId xmlns:a16="http://schemas.microsoft.com/office/drawing/2014/main" id="{E3803151-0D8C-4FE8-8978-48D04985A6B2}"/>
              </a:ext>
            </a:extLst>
          </p:cNvPr>
          <p:cNvCxnSpPr>
            <a:cxnSpLocks/>
            <a:stCxn id="47" idx="4"/>
            <a:endCxn id="46" idx="0"/>
          </p:cNvCxnSpPr>
          <p:nvPr/>
        </p:nvCxnSpPr>
        <p:spPr>
          <a:xfrm flipH="1">
            <a:off x="6132856" y="1783114"/>
            <a:ext cx="501225" cy="413801"/>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Connector 52">
            <a:extLst>
              <a:ext uri="{FF2B5EF4-FFF2-40B4-BE49-F238E27FC236}">
                <a16:creationId xmlns:a16="http://schemas.microsoft.com/office/drawing/2014/main" id="{D7E81ECF-5204-480E-A88A-31817DAD5729}"/>
              </a:ext>
            </a:extLst>
          </p:cNvPr>
          <p:cNvCxnSpPr>
            <a:cxnSpLocks/>
            <a:stCxn id="48" idx="4"/>
            <a:endCxn id="46" idx="0"/>
          </p:cNvCxnSpPr>
          <p:nvPr/>
        </p:nvCxnSpPr>
        <p:spPr>
          <a:xfrm>
            <a:off x="5245542" y="1783113"/>
            <a:ext cx="887314" cy="413802"/>
          </a:xfrm>
          <a:prstGeom prst="line">
            <a:avLst/>
          </a:prstGeom>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5F9B0202-5032-4B81-8D2C-7BDAC60BA679}"/>
              </a:ext>
            </a:extLst>
          </p:cNvPr>
          <p:cNvCxnSpPr>
            <a:cxnSpLocks/>
            <a:stCxn id="47" idx="4"/>
            <a:endCxn id="40" idx="0"/>
          </p:cNvCxnSpPr>
          <p:nvPr/>
        </p:nvCxnSpPr>
        <p:spPr>
          <a:xfrm>
            <a:off x="6634081" y="1783114"/>
            <a:ext cx="930915" cy="413800"/>
          </a:xfrm>
          <a:prstGeom prst="line">
            <a:avLst/>
          </a:prstGeom>
        </p:spPr>
        <p:style>
          <a:lnRef idx="1">
            <a:schemeClr val="accent4"/>
          </a:lnRef>
          <a:fillRef idx="0">
            <a:schemeClr val="accent4"/>
          </a:fillRef>
          <a:effectRef idx="0">
            <a:schemeClr val="accent4"/>
          </a:effectRef>
          <a:fontRef idx="minor">
            <a:schemeClr val="tx1"/>
          </a:fontRef>
        </p:style>
      </p:cxnSp>
      <p:sp>
        <p:nvSpPr>
          <p:cNvPr id="57" name="Oval 56">
            <a:extLst>
              <a:ext uri="{FF2B5EF4-FFF2-40B4-BE49-F238E27FC236}">
                <a16:creationId xmlns:a16="http://schemas.microsoft.com/office/drawing/2014/main" id="{200067B7-2AD0-480B-9222-F84C4C57AE24}"/>
              </a:ext>
            </a:extLst>
          </p:cNvPr>
          <p:cNvSpPr/>
          <p:nvPr/>
        </p:nvSpPr>
        <p:spPr>
          <a:xfrm>
            <a:off x="4370115" y="2196916"/>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58" name="Straight Connector 57">
            <a:extLst>
              <a:ext uri="{FF2B5EF4-FFF2-40B4-BE49-F238E27FC236}">
                <a16:creationId xmlns:a16="http://schemas.microsoft.com/office/drawing/2014/main" id="{47799321-E91B-415A-ABEC-43E1A2564756}"/>
              </a:ext>
            </a:extLst>
          </p:cNvPr>
          <p:cNvCxnSpPr>
            <a:cxnSpLocks/>
            <a:stCxn id="29" idx="0"/>
            <a:endCxn id="57" idx="5"/>
          </p:cNvCxnSpPr>
          <p:nvPr/>
        </p:nvCxnSpPr>
        <p:spPr>
          <a:xfrm flipH="1" flipV="1">
            <a:off x="5011570" y="2782311"/>
            <a:ext cx="472146" cy="431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59" name="Straight Connector 58">
            <a:extLst>
              <a:ext uri="{FF2B5EF4-FFF2-40B4-BE49-F238E27FC236}">
                <a16:creationId xmlns:a16="http://schemas.microsoft.com/office/drawing/2014/main" id="{E8526BD1-50F3-45D3-A83C-E3C47613A788}"/>
              </a:ext>
            </a:extLst>
          </p:cNvPr>
          <p:cNvCxnSpPr>
            <a:cxnSpLocks/>
            <a:stCxn id="48" idx="4"/>
            <a:endCxn id="57" idx="0"/>
          </p:cNvCxnSpPr>
          <p:nvPr/>
        </p:nvCxnSpPr>
        <p:spPr>
          <a:xfrm flipH="1">
            <a:off x="4745871" y="1783113"/>
            <a:ext cx="499671" cy="413803"/>
          </a:xfrm>
          <a:prstGeom prst="line">
            <a:avLst/>
          </a:prstGeom>
        </p:spPr>
        <p:style>
          <a:lnRef idx="1">
            <a:schemeClr val="accent4"/>
          </a:lnRef>
          <a:fillRef idx="0">
            <a:schemeClr val="accent4"/>
          </a:fillRef>
          <a:effectRef idx="0">
            <a:schemeClr val="accent4"/>
          </a:effectRef>
          <a:fontRef idx="minor">
            <a:schemeClr val="tx1"/>
          </a:fontRef>
        </p:style>
      </p:cxnSp>
      <p:sp>
        <p:nvSpPr>
          <p:cNvPr id="74" name="Oval 73">
            <a:extLst>
              <a:ext uri="{FF2B5EF4-FFF2-40B4-BE49-F238E27FC236}">
                <a16:creationId xmlns:a16="http://schemas.microsoft.com/office/drawing/2014/main" id="{83E77BFC-31CD-4FF0-AD3A-8D401FA93107}"/>
              </a:ext>
            </a:extLst>
          </p:cNvPr>
          <p:cNvSpPr/>
          <p:nvPr/>
        </p:nvSpPr>
        <p:spPr>
          <a:xfrm>
            <a:off x="6437729" y="3197741"/>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75" name="Straight Connector 74">
            <a:extLst>
              <a:ext uri="{FF2B5EF4-FFF2-40B4-BE49-F238E27FC236}">
                <a16:creationId xmlns:a16="http://schemas.microsoft.com/office/drawing/2014/main" id="{C639D63C-932D-4D73-8B25-A1DC410F8F01}"/>
              </a:ext>
            </a:extLst>
          </p:cNvPr>
          <p:cNvCxnSpPr>
            <a:cxnSpLocks/>
            <a:stCxn id="74" idx="0"/>
            <a:endCxn id="46" idx="5"/>
          </p:cNvCxnSpPr>
          <p:nvPr/>
        </p:nvCxnSpPr>
        <p:spPr>
          <a:xfrm flipH="1" flipV="1">
            <a:off x="6398555" y="2782310"/>
            <a:ext cx="414930" cy="415431"/>
          </a:xfrm>
          <a:prstGeom prst="line">
            <a:avLst/>
          </a:prstGeom>
        </p:spPr>
        <p:style>
          <a:lnRef idx="1">
            <a:schemeClr val="accent4"/>
          </a:lnRef>
          <a:fillRef idx="0">
            <a:schemeClr val="accent4"/>
          </a:fillRef>
          <a:effectRef idx="0">
            <a:schemeClr val="accent4"/>
          </a:effectRef>
          <a:fontRef idx="minor">
            <a:schemeClr val="tx1"/>
          </a:fontRef>
        </p:style>
      </p:cxnSp>
      <p:cxnSp>
        <p:nvCxnSpPr>
          <p:cNvPr id="78" name="Straight Connector 77">
            <a:extLst>
              <a:ext uri="{FF2B5EF4-FFF2-40B4-BE49-F238E27FC236}">
                <a16:creationId xmlns:a16="http://schemas.microsoft.com/office/drawing/2014/main" id="{A44F6429-E8EE-45F8-899E-873A8FD50674}"/>
              </a:ext>
            </a:extLst>
          </p:cNvPr>
          <p:cNvCxnSpPr>
            <a:cxnSpLocks/>
            <a:stCxn id="40" idx="3"/>
            <a:endCxn id="74" idx="0"/>
          </p:cNvCxnSpPr>
          <p:nvPr/>
        </p:nvCxnSpPr>
        <p:spPr>
          <a:xfrm flipH="1">
            <a:off x="6813485" y="2782309"/>
            <a:ext cx="485811" cy="415432"/>
          </a:xfrm>
          <a:prstGeom prst="line">
            <a:avLst/>
          </a:prstGeom>
        </p:spPr>
        <p:style>
          <a:lnRef idx="1">
            <a:schemeClr val="accent4"/>
          </a:lnRef>
          <a:fillRef idx="0">
            <a:schemeClr val="accent4"/>
          </a:fillRef>
          <a:effectRef idx="0">
            <a:schemeClr val="accent4"/>
          </a:effectRef>
          <a:fontRef idx="minor">
            <a:schemeClr val="tx1"/>
          </a:fontRef>
        </p:style>
      </p:cxnSp>
      <p:cxnSp>
        <p:nvCxnSpPr>
          <p:cNvPr id="83" name="Straight Connector 82">
            <a:extLst>
              <a:ext uri="{FF2B5EF4-FFF2-40B4-BE49-F238E27FC236}">
                <a16:creationId xmlns:a16="http://schemas.microsoft.com/office/drawing/2014/main" id="{7FF646D2-3E09-4E51-AE06-FD291877978B}"/>
              </a:ext>
            </a:extLst>
          </p:cNvPr>
          <p:cNvCxnSpPr>
            <a:cxnSpLocks/>
            <a:stCxn id="40" idx="2"/>
            <a:endCxn id="46" idx="6"/>
          </p:cNvCxnSpPr>
          <p:nvPr/>
        </p:nvCxnSpPr>
        <p:spPr>
          <a:xfrm flipH="1">
            <a:off x="6508611" y="2539831"/>
            <a:ext cx="680629" cy="1"/>
          </a:xfrm>
          <a:prstGeom prst="line">
            <a:avLst/>
          </a:prstGeom>
        </p:spPr>
        <p:style>
          <a:lnRef idx="1">
            <a:schemeClr val="accent4"/>
          </a:lnRef>
          <a:fillRef idx="0">
            <a:schemeClr val="accent4"/>
          </a:fillRef>
          <a:effectRef idx="0">
            <a:schemeClr val="accent4"/>
          </a:effectRef>
          <a:fontRef idx="minor">
            <a:schemeClr val="tx1"/>
          </a:fontRef>
        </p:style>
      </p:cxnSp>
      <p:graphicFrame>
        <p:nvGraphicFramePr>
          <p:cNvPr id="93" name="Table 93">
            <a:extLst>
              <a:ext uri="{FF2B5EF4-FFF2-40B4-BE49-F238E27FC236}">
                <a16:creationId xmlns:a16="http://schemas.microsoft.com/office/drawing/2014/main" id="{2385A55A-774F-42D3-971C-3329CAD8CA13}"/>
              </a:ext>
            </a:extLst>
          </p:cNvPr>
          <p:cNvGraphicFramePr>
            <a:graphicFrameLocks noGrp="1"/>
          </p:cNvGraphicFramePr>
          <p:nvPr>
            <p:extLst>
              <p:ext uri="{D42A27DB-BD31-4B8C-83A1-F6EECF244321}">
                <p14:modId xmlns:p14="http://schemas.microsoft.com/office/powerpoint/2010/main" val="4121400741"/>
              </p:ext>
            </p:extLst>
          </p:nvPr>
        </p:nvGraphicFramePr>
        <p:xfrm>
          <a:off x="712852" y="2481369"/>
          <a:ext cx="3538450" cy="355278"/>
        </p:xfrm>
        <a:graphic>
          <a:graphicData uri="http://schemas.openxmlformats.org/drawingml/2006/table">
            <a:tbl>
              <a:tblPr firstRow="1" bandRow="1">
                <a:tableStyleId>{1A4137F0-C7AD-4A16-8838-87986FFB475E}</a:tableStyleId>
              </a:tblPr>
              <a:tblGrid>
                <a:gridCol w="353845">
                  <a:extLst>
                    <a:ext uri="{9D8B030D-6E8A-4147-A177-3AD203B41FA5}">
                      <a16:colId xmlns:a16="http://schemas.microsoft.com/office/drawing/2014/main" val="870881952"/>
                    </a:ext>
                  </a:extLst>
                </a:gridCol>
                <a:gridCol w="353845">
                  <a:extLst>
                    <a:ext uri="{9D8B030D-6E8A-4147-A177-3AD203B41FA5}">
                      <a16:colId xmlns:a16="http://schemas.microsoft.com/office/drawing/2014/main" val="2082488425"/>
                    </a:ext>
                  </a:extLst>
                </a:gridCol>
                <a:gridCol w="353845">
                  <a:extLst>
                    <a:ext uri="{9D8B030D-6E8A-4147-A177-3AD203B41FA5}">
                      <a16:colId xmlns:a16="http://schemas.microsoft.com/office/drawing/2014/main" val="2545585605"/>
                    </a:ext>
                  </a:extLst>
                </a:gridCol>
                <a:gridCol w="353845">
                  <a:extLst>
                    <a:ext uri="{9D8B030D-6E8A-4147-A177-3AD203B41FA5}">
                      <a16:colId xmlns:a16="http://schemas.microsoft.com/office/drawing/2014/main" val="2173597141"/>
                    </a:ext>
                  </a:extLst>
                </a:gridCol>
                <a:gridCol w="353845">
                  <a:extLst>
                    <a:ext uri="{9D8B030D-6E8A-4147-A177-3AD203B41FA5}">
                      <a16:colId xmlns:a16="http://schemas.microsoft.com/office/drawing/2014/main" val="3582703563"/>
                    </a:ext>
                  </a:extLst>
                </a:gridCol>
                <a:gridCol w="353845">
                  <a:extLst>
                    <a:ext uri="{9D8B030D-6E8A-4147-A177-3AD203B41FA5}">
                      <a16:colId xmlns:a16="http://schemas.microsoft.com/office/drawing/2014/main" val="1390923235"/>
                    </a:ext>
                  </a:extLst>
                </a:gridCol>
                <a:gridCol w="353845">
                  <a:extLst>
                    <a:ext uri="{9D8B030D-6E8A-4147-A177-3AD203B41FA5}">
                      <a16:colId xmlns:a16="http://schemas.microsoft.com/office/drawing/2014/main" val="4133175258"/>
                    </a:ext>
                  </a:extLst>
                </a:gridCol>
                <a:gridCol w="353845">
                  <a:extLst>
                    <a:ext uri="{9D8B030D-6E8A-4147-A177-3AD203B41FA5}">
                      <a16:colId xmlns:a16="http://schemas.microsoft.com/office/drawing/2014/main" val="815097220"/>
                    </a:ext>
                  </a:extLst>
                </a:gridCol>
                <a:gridCol w="353845">
                  <a:extLst>
                    <a:ext uri="{9D8B030D-6E8A-4147-A177-3AD203B41FA5}">
                      <a16:colId xmlns:a16="http://schemas.microsoft.com/office/drawing/2014/main" val="2542696214"/>
                    </a:ext>
                  </a:extLst>
                </a:gridCol>
                <a:gridCol w="353845">
                  <a:extLst>
                    <a:ext uri="{9D8B030D-6E8A-4147-A177-3AD203B41FA5}">
                      <a16:colId xmlns:a16="http://schemas.microsoft.com/office/drawing/2014/main" val="2946419518"/>
                    </a:ext>
                  </a:extLst>
                </a:gridCol>
              </a:tblGrid>
              <a:tr h="355278">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71860281"/>
                  </a:ext>
                </a:extLst>
              </a:tr>
            </a:tbl>
          </a:graphicData>
        </a:graphic>
      </p:graphicFrame>
      <p:sp>
        <p:nvSpPr>
          <p:cNvPr id="144" name="Google Shape;2020;p49">
            <a:extLst>
              <a:ext uri="{FF2B5EF4-FFF2-40B4-BE49-F238E27FC236}">
                <a16:creationId xmlns:a16="http://schemas.microsoft.com/office/drawing/2014/main" id="{B52E2169-C4D8-4E0F-BEBC-C98DC9008F43}"/>
              </a:ext>
            </a:extLst>
          </p:cNvPr>
          <p:cNvSpPr txBox="1">
            <a:spLocks/>
          </p:cNvSpPr>
          <p:nvPr/>
        </p:nvSpPr>
        <p:spPr>
          <a:xfrm>
            <a:off x="32222" y="2413943"/>
            <a:ext cx="75151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t>Queue</a:t>
            </a:r>
          </a:p>
          <a:p>
            <a:endParaRPr lang="en-US" sz="1600" dirty="0"/>
          </a:p>
          <a:p>
            <a:endParaRPr lang="en-US" sz="1600" dirty="0"/>
          </a:p>
          <a:p>
            <a:endParaRPr lang="en-US" sz="1600" dirty="0"/>
          </a:p>
          <a:p>
            <a:endParaRPr lang="en-US" sz="1600" dirty="0"/>
          </a:p>
          <a:p>
            <a:endParaRPr lang="en-US" sz="1600" dirty="0"/>
          </a:p>
          <a:p>
            <a:endParaRPr lang="en-US" sz="1600" dirty="0"/>
          </a:p>
        </p:txBody>
      </p:sp>
      <p:sp>
        <p:nvSpPr>
          <p:cNvPr id="145" name="Oval 144">
            <a:extLst>
              <a:ext uri="{FF2B5EF4-FFF2-40B4-BE49-F238E27FC236}">
                <a16:creationId xmlns:a16="http://schemas.microsoft.com/office/drawing/2014/main" id="{4E5598A2-3A5B-4E69-9A56-E73E7D27ED82}"/>
              </a:ext>
            </a:extLst>
          </p:cNvPr>
          <p:cNvSpPr/>
          <p:nvPr/>
        </p:nvSpPr>
        <p:spPr>
          <a:xfrm>
            <a:off x="782370" y="1832704"/>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8" name="Oval 27">
            <a:extLst>
              <a:ext uri="{FF2B5EF4-FFF2-40B4-BE49-F238E27FC236}">
                <a16:creationId xmlns:a16="http://schemas.microsoft.com/office/drawing/2014/main" id="{2120F15C-63E2-4F20-83A8-42F4B3C00F1E}"/>
              </a:ext>
            </a:extLst>
          </p:cNvPr>
          <p:cNvSpPr/>
          <p:nvPr/>
        </p:nvSpPr>
        <p:spPr>
          <a:xfrm>
            <a:off x="785135"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Arrow: Right 29">
            <a:extLst>
              <a:ext uri="{FF2B5EF4-FFF2-40B4-BE49-F238E27FC236}">
                <a16:creationId xmlns:a16="http://schemas.microsoft.com/office/drawing/2014/main" id="{8C722F74-21F2-44C3-A49C-A30527F8DBF4}"/>
              </a:ext>
            </a:extLst>
          </p:cNvPr>
          <p:cNvSpPr/>
          <p:nvPr/>
        </p:nvSpPr>
        <p:spPr>
          <a:xfrm rot="16200000">
            <a:off x="763151" y="2974880"/>
            <a:ext cx="261276" cy="184446"/>
          </a:xfrm>
          <a:prstGeom prst="rightArrow">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4695861-D4FF-446D-BA41-FFA4D68DC9FF}"/>
              </a:ext>
            </a:extLst>
          </p:cNvPr>
          <p:cNvSpPr/>
          <p:nvPr/>
        </p:nvSpPr>
        <p:spPr>
          <a:xfrm>
            <a:off x="1059949" y="1842615"/>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1FECA6D0-C4B3-4332-BB34-BA931E3B1530}"/>
              </a:ext>
            </a:extLst>
          </p:cNvPr>
          <p:cNvSpPr/>
          <p:nvPr/>
        </p:nvSpPr>
        <p:spPr>
          <a:xfrm>
            <a:off x="1344182" y="1842615"/>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58FDCDF1-EE80-4B6F-B56E-7417E830C2A2}"/>
              </a:ext>
            </a:extLst>
          </p:cNvPr>
          <p:cNvSpPr/>
          <p:nvPr/>
        </p:nvSpPr>
        <p:spPr>
          <a:xfrm>
            <a:off x="1125449" y="2531383"/>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6" name="Oval 35">
            <a:extLst>
              <a:ext uri="{FF2B5EF4-FFF2-40B4-BE49-F238E27FC236}">
                <a16:creationId xmlns:a16="http://schemas.microsoft.com/office/drawing/2014/main" id="{3A5CAB86-7B38-4E6C-BBA7-AC93066AE044}"/>
              </a:ext>
            </a:extLst>
          </p:cNvPr>
          <p:cNvSpPr/>
          <p:nvPr/>
        </p:nvSpPr>
        <p:spPr>
          <a:xfrm>
            <a:off x="1485315" y="252695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7" name="Oval 36">
            <a:extLst>
              <a:ext uri="{FF2B5EF4-FFF2-40B4-BE49-F238E27FC236}">
                <a16:creationId xmlns:a16="http://schemas.microsoft.com/office/drawing/2014/main" id="{E843B665-BEF3-4565-9D08-E411EF9B6ED1}"/>
              </a:ext>
            </a:extLst>
          </p:cNvPr>
          <p:cNvSpPr/>
          <p:nvPr/>
        </p:nvSpPr>
        <p:spPr>
          <a:xfrm>
            <a:off x="1621761" y="1846519"/>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8" name="Oval 37">
            <a:extLst>
              <a:ext uri="{FF2B5EF4-FFF2-40B4-BE49-F238E27FC236}">
                <a16:creationId xmlns:a16="http://schemas.microsoft.com/office/drawing/2014/main" id="{4834E590-4A30-4CE9-8985-999D3B4FCE29}"/>
              </a:ext>
            </a:extLst>
          </p:cNvPr>
          <p:cNvSpPr/>
          <p:nvPr/>
        </p:nvSpPr>
        <p:spPr>
          <a:xfrm>
            <a:off x="1837349"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1" name="Oval 40">
            <a:extLst>
              <a:ext uri="{FF2B5EF4-FFF2-40B4-BE49-F238E27FC236}">
                <a16:creationId xmlns:a16="http://schemas.microsoft.com/office/drawing/2014/main" id="{D793257C-7FC7-4C39-B00A-BD23B174C472}"/>
              </a:ext>
            </a:extLst>
          </p:cNvPr>
          <p:cNvSpPr/>
          <p:nvPr/>
        </p:nvSpPr>
        <p:spPr>
          <a:xfrm>
            <a:off x="1905994" y="1852826"/>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2" name="Oval 41">
            <a:extLst>
              <a:ext uri="{FF2B5EF4-FFF2-40B4-BE49-F238E27FC236}">
                <a16:creationId xmlns:a16="http://schemas.microsoft.com/office/drawing/2014/main" id="{46525150-C80D-4C2D-8DFD-933EC4162E2C}"/>
              </a:ext>
            </a:extLst>
          </p:cNvPr>
          <p:cNvSpPr/>
          <p:nvPr/>
        </p:nvSpPr>
        <p:spPr>
          <a:xfrm>
            <a:off x="2186897"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3" name="Oval 42">
            <a:extLst>
              <a:ext uri="{FF2B5EF4-FFF2-40B4-BE49-F238E27FC236}">
                <a16:creationId xmlns:a16="http://schemas.microsoft.com/office/drawing/2014/main" id="{9A7E3D47-FE27-4177-AA86-BF1DD941EB57}"/>
              </a:ext>
            </a:extLst>
          </p:cNvPr>
          <p:cNvSpPr/>
          <p:nvPr/>
        </p:nvSpPr>
        <p:spPr>
          <a:xfrm>
            <a:off x="2546587"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4" name="Oval 43">
            <a:extLst>
              <a:ext uri="{FF2B5EF4-FFF2-40B4-BE49-F238E27FC236}">
                <a16:creationId xmlns:a16="http://schemas.microsoft.com/office/drawing/2014/main" id="{3EF6B80D-3DE5-4C47-8CA5-F7C008378E23}"/>
              </a:ext>
            </a:extLst>
          </p:cNvPr>
          <p:cNvSpPr/>
          <p:nvPr/>
        </p:nvSpPr>
        <p:spPr>
          <a:xfrm>
            <a:off x="2889563"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5" name="Oval 44">
            <a:extLst>
              <a:ext uri="{FF2B5EF4-FFF2-40B4-BE49-F238E27FC236}">
                <a16:creationId xmlns:a16="http://schemas.microsoft.com/office/drawing/2014/main" id="{59217D4A-2910-470D-ADB0-5AC17F8648B7}"/>
              </a:ext>
            </a:extLst>
          </p:cNvPr>
          <p:cNvSpPr/>
          <p:nvPr/>
        </p:nvSpPr>
        <p:spPr>
          <a:xfrm>
            <a:off x="2466318" y="1858996"/>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55" name="Oval 54">
            <a:extLst>
              <a:ext uri="{FF2B5EF4-FFF2-40B4-BE49-F238E27FC236}">
                <a16:creationId xmlns:a16="http://schemas.microsoft.com/office/drawing/2014/main" id="{83E92365-2D2B-4FC8-948E-4F4E30D4617A}"/>
              </a:ext>
            </a:extLst>
          </p:cNvPr>
          <p:cNvSpPr/>
          <p:nvPr/>
        </p:nvSpPr>
        <p:spPr>
          <a:xfrm>
            <a:off x="2182085" y="1864551"/>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DA3493E8-4C2D-4A81-8598-D192A502A0B7}"/>
              </a:ext>
            </a:extLst>
          </p:cNvPr>
          <p:cNvSpPr/>
          <p:nvPr/>
        </p:nvSpPr>
        <p:spPr>
          <a:xfrm>
            <a:off x="2741123" y="1858996"/>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60" name="Oval 59">
            <a:extLst>
              <a:ext uri="{FF2B5EF4-FFF2-40B4-BE49-F238E27FC236}">
                <a16:creationId xmlns:a16="http://schemas.microsoft.com/office/drawing/2014/main" id="{777AF6BD-6904-4D54-BEE3-D8F0050DFD3A}"/>
              </a:ext>
            </a:extLst>
          </p:cNvPr>
          <p:cNvSpPr/>
          <p:nvPr/>
        </p:nvSpPr>
        <p:spPr>
          <a:xfrm>
            <a:off x="3018702" y="1866905"/>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1" name="Oval 60">
            <a:extLst>
              <a:ext uri="{FF2B5EF4-FFF2-40B4-BE49-F238E27FC236}">
                <a16:creationId xmlns:a16="http://schemas.microsoft.com/office/drawing/2014/main" id="{E41631EF-EBA2-4A2A-9A07-A1F79CD5D5DC}"/>
              </a:ext>
            </a:extLst>
          </p:cNvPr>
          <p:cNvSpPr/>
          <p:nvPr/>
        </p:nvSpPr>
        <p:spPr>
          <a:xfrm>
            <a:off x="3227456"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63" name="Oval 62">
            <a:extLst>
              <a:ext uri="{FF2B5EF4-FFF2-40B4-BE49-F238E27FC236}">
                <a16:creationId xmlns:a16="http://schemas.microsoft.com/office/drawing/2014/main" id="{A196EE0C-238A-4B47-BBBC-33C4CB088A1C}"/>
              </a:ext>
            </a:extLst>
          </p:cNvPr>
          <p:cNvSpPr/>
          <p:nvPr/>
        </p:nvSpPr>
        <p:spPr>
          <a:xfrm>
            <a:off x="3572075" y="253889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6591746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5"/>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1000" fill="hold"/>
                                        <p:tgtEl>
                                          <p:spTgt spid="48"/>
                                        </p:tgtEl>
                                        <p:attrNameLst>
                                          <p:attrName>fillcolor</p:attrName>
                                        </p:attrNameLst>
                                      </p:cBhvr>
                                      <p:to>
                                        <a:srgbClr val="FFFF00"/>
                                      </p:to>
                                    </p:animClr>
                                    <p:set>
                                      <p:cBhvr>
                                        <p:cTn id="59" dur="1000" fill="hold"/>
                                        <p:tgtEl>
                                          <p:spTgt spid="48"/>
                                        </p:tgtEl>
                                        <p:attrNameLst>
                                          <p:attrName>fill.type</p:attrName>
                                        </p:attrNameLst>
                                      </p:cBhvr>
                                      <p:to>
                                        <p:strVal val="solid"/>
                                      </p:to>
                                    </p:set>
                                    <p:set>
                                      <p:cBhvr>
                                        <p:cTn id="60" dur="1000" fill="hold"/>
                                        <p:tgtEl>
                                          <p:spTgt spid="48"/>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7" presetClass="emph" presetSubtype="2" fill="hold" nodeType="clickEffect">
                                  <p:stCondLst>
                                    <p:cond delay="0"/>
                                  </p:stCondLst>
                                  <p:childTnLst>
                                    <p:animClr clrSpc="rgb" dir="cw">
                                      <p:cBhvr>
                                        <p:cTn id="70" dur="1000" fill="hold"/>
                                        <p:tgtEl>
                                          <p:spTgt spid="53"/>
                                        </p:tgtEl>
                                        <p:attrNameLst>
                                          <p:attrName>stroke.color</p:attrName>
                                        </p:attrNameLst>
                                      </p:cBhvr>
                                      <p:to>
                                        <a:srgbClr val="FF0000"/>
                                      </p:to>
                                    </p:animClr>
                                    <p:set>
                                      <p:cBhvr>
                                        <p:cTn id="71" dur="1000" fill="hold"/>
                                        <p:tgtEl>
                                          <p:spTgt spid="53"/>
                                        </p:tgtEl>
                                        <p:attrNameLst>
                                          <p:attrName>stroke.on</p:attrName>
                                        </p:attrNameLst>
                                      </p:cBhvr>
                                      <p:to>
                                        <p:strVal val="true"/>
                                      </p:to>
                                    </p:set>
                                  </p:childTnLst>
                                </p:cTn>
                              </p:par>
                              <p:par>
                                <p:cTn id="72" presetID="7" presetClass="emph" presetSubtype="2" fill="hold" nodeType="withEffect">
                                  <p:stCondLst>
                                    <p:cond delay="0"/>
                                  </p:stCondLst>
                                  <p:childTnLst>
                                    <p:animClr clrSpc="rgb" dir="cw">
                                      <p:cBhvr>
                                        <p:cTn id="73" dur="1000" fill="hold"/>
                                        <p:tgtEl>
                                          <p:spTgt spid="59"/>
                                        </p:tgtEl>
                                        <p:attrNameLst>
                                          <p:attrName>stroke.color</p:attrName>
                                        </p:attrNameLst>
                                      </p:cBhvr>
                                      <p:to>
                                        <a:srgbClr val="FF0000"/>
                                      </p:to>
                                    </p:animClr>
                                    <p:set>
                                      <p:cBhvr>
                                        <p:cTn id="74" dur="1000" fill="hold"/>
                                        <p:tgtEl>
                                          <p:spTgt spid="59"/>
                                        </p:tgtEl>
                                        <p:attrNameLst>
                                          <p:attrName>stroke.on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28"/>
                                        </p:tgtEl>
                                        <p:attrNameLst>
                                          <p:attrName>style.visibility</p:attrName>
                                        </p:attrNameLst>
                                      </p:cBhvr>
                                      <p:to>
                                        <p:strVal val="hidden"/>
                                      </p:to>
                                    </p:set>
                                  </p:childTnLst>
                                </p:cTn>
                              </p:par>
                              <p:par>
                                <p:cTn id="87" presetID="1" presetClass="emph" presetSubtype="2" fill="hold" nodeType="withEffect">
                                  <p:stCondLst>
                                    <p:cond delay="0"/>
                                  </p:stCondLst>
                                  <p:childTnLst>
                                    <p:animClr clrSpc="rgb" dir="cw">
                                      <p:cBhvr>
                                        <p:cTn id="88" dur="1000" fill="hold"/>
                                        <p:tgtEl>
                                          <p:spTgt spid="57"/>
                                        </p:tgtEl>
                                        <p:attrNameLst>
                                          <p:attrName>fillcolor</p:attrName>
                                        </p:attrNameLst>
                                      </p:cBhvr>
                                      <p:to>
                                        <a:srgbClr val="FFFFFF"/>
                                      </p:to>
                                    </p:animClr>
                                    <p:set>
                                      <p:cBhvr>
                                        <p:cTn id="89" dur="1000" fill="hold"/>
                                        <p:tgtEl>
                                          <p:spTgt spid="57"/>
                                        </p:tgtEl>
                                        <p:attrNameLst>
                                          <p:attrName>fill.type</p:attrName>
                                        </p:attrNameLst>
                                      </p:cBhvr>
                                      <p:to>
                                        <p:strVal val="solid"/>
                                      </p:to>
                                    </p:set>
                                    <p:set>
                                      <p:cBhvr>
                                        <p:cTn id="90" dur="1000" fill="hold"/>
                                        <p:tgtEl>
                                          <p:spTgt spid="57"/>
                                        </p:tgtEl>
                                        <p:attrNameLst>
                                          <p:attrName>fill.on</p:attrName>
                                        </p:attrNameLst>
                                      </p:cBhvr>
                                      <p:to>
                                        <p:strVal val="true"/>
                                      </p:to>
                                    </p:set>
                                  </p:childTnLst>
                                </p:cTn>
                              </p:par>
                              <p:par>
                                <p:cTn id="91" presetID="0" presetClass="path" presetSubtype="0" accel="50000" decel="50000" fill="hold" grpId="1" nodeType="withEffect">
                                  <p:stCondLst>
                                    <p:cond delay="0"/>
                                  </p:stCondLst>
                                  <p:childTnLst>
                                    <p:animMotion origin="layout" path="M 0.00973 -0.00062 L 0.03646 -0.00062 " pathEditMode="relative" ptsTypes="AA">
                                      <p:cBhvr>
                                        <p:cTn id="92" dur="1000" fill="hold"/>
                                        <p:tgtEl>
                                          <p:spTgt spid="30"/>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7" presetClass="emph" presetSubtype="2" fill="hold" nodeType="clickEffect">
                                  <p:stCondLst>
                                    <p:cond delay="0"/>
                                  </p:stCondLst>
                                  <p:childTnLst>
                                    <p:animClr clrSpc="rgb" dir="cw">
                                      <p:cBhvr>
                                        <p:cTn id="96" dur="1000" fill="hold"/>
                                        <p:tgtEl>
                                          <p:spTgt spid="58"/>
                                        </p:tgtEl>
                                        <p:attrNameLst>
                                          <p:attrName>stroke.color</p:attrName>
                                        </p:attrNameLst>
                                      </p:cBhvr>
                                      <p:to>
                                        <a:srgbClr val="FF0000"/>
                                      </p:to>
                                    </p:animClr>
                                    <p:set>
                                      <p:cBhvr>
                                        <p:cTn id="97" dur="1000" fill="hold"/>
                                        <p:tgtEl>
                                          <p:spTgt spid="58"/>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8"/>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grpId="2" nodeType="clickEffect">
                                  <p:stCondLst>
                                    <p:cond delay="0"/>
                                  </p:stCondLst>
                                  <p:childTnLst>
                                    <p:animMotion origin="layout" path="M 0.03889 0.00216 L 0.07483 0.00061 " pathEditMode="relative" ptsTypes="AA">
                                      <p:cBhvr>
                                        <p:cTn id="107" dur="750" fill="hold"/>
                                        <p:tgtEl>
                                          <p:spTgt spid="30"/>
                                        </p:tgtEl>
                                        <p:attrNameLst>
                                          <p:attrName>ppt_x</p:attrName>
                                          <p:attrName>ppt_y</p:attrName>
                                        </p:attrNameLst>
                                      </p:cBhvr>
                                    </p:animMotion>
                                  </p:childTnLst>
                                </p:cTn>
                              </p:par>
                              <p:par>
                                <p:cTn id="108" presetID="1" presetClass="emph" presetSubtype="2" fill="hold" nodeType="withEffect">
                                  <p:stCondLst>
                                    <p:cond delay="0"/>
                                  </p:stCondLst>
                                  <p:childTnLst>
                                    <p:animClr clrSpc="rgb" dir="cw">
                                      <p:cBhvr>
                                        <p:cTn id="109" dur="750" fill="hold"/>
                                        <p:tgtEl>
                                          <p:spTgt spid="46"/>
                                        </p:tgtEl>
                                        <p:attrNameLst>
                                          <p:attrName>fillcolor</p:attrName>
                                        </p:attrNameLst>
                                      </p:cBhvr>
                                      <p:to>
                                        <a:srgbClr val="FFFFFF"/>
                                      </p:to>
                                    </p:animClr>
                                    <p:set>
                                      <p:cBhvr>
                                        <p:cTn id="110" dur="750" fill="hold"/>
                                        <p:tgtEl>
                                          <p:spTgt spid="46"/>
                                        </p:tgtEl>
                                        <p:attrNameLst>
                                          <p:attrName>fill.type</p:attrName>
                                        </p:attrNameLst>
                                      </p:cBhvr>
                                      <p:to>
                                        <p:strVal val="solid"/>
                                      </p:to>
                                    </p:set>
                                    <p:set>
                                      <p:cBhvr>
                                        <p:cTn id="111" dur="750" fill="hold"/>
                                        <p:tgtEl>
                                          <p:spTgt spid="46"/>
                                        </p:tgtEl>
                                        <p:attrNameLst>
                                          <p:attrName>fill.on</p:attrName>
                                        </p:attrNameLst>
                                      </p:cBhvr>
                                      <p:to>
                                        <p:strVal val="true"/>
                                      </p:to>
                                    </p:set>
                                  </p:childTnLst>
                                </p:cTn>
                              </p:par>
                              <p:par>
                                <p:cTn id="112" presetID="1" presetClass="exit" presetSubtype="0" fill="hold" nodeType="withEffect">
                                  <p:stCondLst>
                                    <p:cond delay="0"/>
                                  </p:stCondLst>
                                  <p:childTnLst>
                                    <p:set>
                                      <p:cBhvr>
                                        <p:cTn id="113" dur="1" fill="hold">
                                          <p:stCondLst>
                                            <p:cond delay="0"/>
                                          </p:stCondLst>
                                        </p:cTn>
                                        <p:tgtEl>
                                          <p:spTgt spid="35"/>
                                        </p:tgtEl>
                                        <p:attrNameLst>
                                          <p:attrName>style.visibility</p:attrName>
                                        </p:attrNameLst>
                                      </p:cBhvr>
                                      <p:to>
                                        <p:strVal val="hidden"/>
                                      </p:to>
                                    </p:set>
                                  </p:childTnLst>
                                </p:cTn>
                              </p:par>
                              <p:par>
                                <p:cTn id="114" presetID="1" presetClass="emph" presetSubtype="2" fill="hold" nodeType="withEffect">
                                  <p:stCondLst>
                                    <p:cond delay="0"/>
                                  </p:stCondLst>
                                  <p:childTnLst>
                                    <p:animClr clrSpc="rgb" dir="cw">
                                      <p:cBhvr>
                                        <p:cTn id="115" dur="750" fill="hold"/>
                                        <p:tgtEl>
                                          <p:spTgt spid="57"/>
                                        </p:tgtEl>
                                        <p:attrNameLst>
                                          <p:attrName>fillcolor</p:attrName>
                                        </p:attrNameLst>
                                      </p:cBhvr>
                                      <p:to>
                                        <a:srgbClr val="FFFF00"/>
                                      </p:to>
                                    </p:animClr>
                                    <p:set>
                                      <p:cBhvr>
                                        <p:cTn id="116" dur="750" fill="hold"/>
                                        <p:tgtEl>
                                          <p:spTgt spid="57"/>
                                        </p:tgtEl>
                                        <p:attrNameLst>
                                          <p:attrName>fill.type</p:attrName>
                                        </p:attrNameLst>
                                      </p:cBhvr>
                                      <p:to>
                                        <p:strVal val="solid"/>
                                      </p:to>
                                    </p:set>
                                    <p:set>
                                      <p:cBhvr>
                                        <p:cTn id="117" dur="750" fill="hold"/>
                                        <p:tgtEl>
                                          <p:spTgt spid="57"/>
                                        </p:tgtEl>
                                        <p:attrNameLst>
                                          <p:attrName>fill.on</p:attrName>
                                        </p:attrNameLst>
                                      </p:cBhvr>
                                      <p:to>
                                        <p:strVal val="true"/>
                                      </p:to>
                                    </p:set>
                                  </p:childTnLst>
                                </p:cTn>
                              </p:par>
                            </p:childTnLst>
                          </p:cTn>
                        </p:par>
                      </p:childTnLst>
                    </p:cTn>
                  </p:par>
                  <p:par>
                    <p:cTn id="118" fill="hold">
                      <p:stCondLst>
                        <p:cond delay="indefinite"/>
                      </p:stCondLst>
                      <p:childTnLst>
                        <p:par>
                          <p:cTn id="119" fill="hold">
                            <p:stCondLst>
                              <p:cond delay="0"/>
                            </p:stCondLst>
                            <p:childTnLst>
                              <p:par>
                                <p:cTn id="120" presetID="7" presetClass="emph" presetSubtype="2" fill="hold" nodeType="clickEffect">
                                  <p:stCondLst>
                                    <p:cond delay="0"/>
                                  </p:stCondLst>
                                  <p:childTnLst>
                                    <p:animClr clrSpc="rgb" dir="cw">
                                      <p:cBhvr>
                                        <p:cTn id="121" dur="750" fill="hold"/>
                                        <p:tgtEl>
                                          <p:spTgt spid="50"/>
                                        </p:tgtEl>
                                        <p:attrNameLst>
                                          <p:attrName>stroke.color</p:attrName>
                                        </p:attrNameLst>
                                      </p:cBhvr>
                                      <p:to>
                                        <a:srgbClr val="FF0000"/>
                                      </p:to>
                                    </p:animClr>
                                    <p:set>
                                      <p:cBhvr>
                                        <p:cTn id="122" dur="750" fill="hold"/>
                                        <p:tgtEl>
                                          <p:spTgt spid="50"/>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750" fill="hold"/>
                                        <p:tgtEl>
                                          <p:spTgt spid="52"/>
                                        </p:tgtEl>
                                        <p:attrNameLst>
                                          <p:attrName>stroke.color</p:attrName>
                                        </p:attrNameLst>
                                      </p:cBhvr>
                                      <p:to>
                                        <a:srgbClr val="FF0000"/>
                                      </p:to>
                                    </p:animClr>
                                    <p:set>
                                      <p:cBhvr>
                                        <p:cTn id="125" dur="750" fill="hold"/>
                                        <p:tgtEl>
                                          <p:spTgt spid="52"/>
                                        </p:tgtEl>
                                        <p:attrNameLst>
                                          <p:attrName>stroke.on</p:attrName>
                                        </p:attrNameLst>
                                      </p:cBhvr>
                                      <p:to>
                                        <p:strVal val="true"/>
                                      </p:to>
                                    </p:set>
                                  </p:childTnLst>
                                </p:cTn>
                              </p:par>
                              <p:par>
                                <p:cTn id="126" presetID="7" presetClass="emph" presetSubtype="2" fill="hold" nodeType="withEffect">
                                  <p:stCondLst>
                                    <p:cond delay="0"/>
                                  </p:stCondLst>
                                  <p:childTnLst>
                                    <p:animClr clrSpc="rgb" dir="cw">
                                      <p:cBhvr>
                                        <p:cTn id="127" dur="750" fill="hold"/>
                                        <p:tgtEl>
                                          <p:spTgt spid="75"/>
                                        </p:tgtEl>
                                        <p:attrNameLst>
                                          <p:attrName>stroke.color</p:attrName>
                                        </p:attrNameLst>
                                      </p:cBhvr>
                                      <p:to>
                                        <a:srgbClr val="FF0000"/>
                                      </p:to>
                                    </p:animClr>
                                    <p:set>
                                      <p:cBhvr>
                                        <p:cTn id="128" dur="750" fill="hold"/>
                                        <p:tgtEl>
                                          <p:spTgt spid="75"/>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750" fill="hold"/>
                                        <p:tgtEl>
                                          <p:spTgt spid="83"/>
                                        </p:tgtEl>
                                        <p:attrNameLst>
                                          <p:attrName>stroke.color</p:attrName>
                                        </p:attrNameLst>
                                      </p:cBhvr>
                                      <p:to>
                                        <a:srgbClr val="FF0000"/>
                                      </p:to>
                                    </p:animClr>
                                    <p:set>
                                      <p:cBhvr>
                                        <p:cTn id="131" dur="750" fill="hold"/>
                                        <p:tgtEl>
                                          <p:spTgt spid="83"/>
                                        </p:tgtEl>
                                        <p:attrNameLst>
                                          <p:attrName>stroke.on</p:attrName>
                                        </p:attrNameLst>
                                      </p:cBhvr>
                                      <p:to>
                                        <p:strVal val="tru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4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55"/>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45"/>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42"/>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4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44"/>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0" presetClass="path" presetSubtype="0" accel="50000" decel="50000" fill="hold" grpId="3" nodeType="clickEffect">
                                  <p:stCondLst>
                                    <p:cond delay="0"/>
                                  </p:stCondLst>
                                  <p:childTnLst>
                                    <p:animMotion origin="layout" path="M 0.07726 0.00216 L 0.11389 0.00061 " pathEditMode="relative" ptsTypes="AA">
                                      <p:cBhvr>
                                        <p:cTn id="149" dur="1000" fill="hold"/>
                                        <p:tgtEl>
                                          <p:spTgt spid="30"/>
                                        </p:tgtEl>
                                        <p:attrNameLst>
                                          <p:attrName>ppt_x</p:attrName>
                                          <p:attrName>ppt_y</p:attrName>
                                        </p:attrNameLst>
                                      </p:cBhvr>
                                    </p:animMotion>
                                  </p:childTnLst>
                                </p:cTn>
                              </p:par>
                              <p:par>
                                <p:cTn id="150" presetID="1" presetClass="emph" presetSubtype="2" fill="hold" nodeType="withEffect">
                                  <p:stCondLst>
                                    <p:cond delay="0"/>
                                  </p:stCondLst>
                                  <p:childTnLst>
                                    <p:animClr clrSpc="rgb" dir="cw">
                                      <p:cBhvr>
                                        <p:cTn id="151" dur="1000" fill="hold"/>
                                        <p:tgtEl>
                                          <p:spTgt spid="46"/>
                                        </p:tgtEl>
                                        <p:attrNameLst>
                                          <p:attrName>fillcolor</p:attrName>
                                        </p:attrNameLst>
                                      </p:cBhvr>
                                      <p:to>
                                        <a:srgbClr val="FFFF00"/>
                                      </p:to>
                                    </p:animClr>
                                    <p:set>
                                      <p:cBhvr>
                                        <p:cTn id="152" dur="1000" fill="hold"/>
                                        <p:tgtEl>
                                          <p:spTgt spid="46"/>
                                        </p:tgtEl>
                                        <p:attrNameLst>
                                          <p:attrName>fill.type</p:attrName>
                                        </p:attrNameLst>
                                      </p:cBhvr>
                                      <p:to>
                                        <p:strVal val="solid"/>
                                      </p:to>
                                    </p:set>
                                    <p:set>
                                      <p:cBhvr>
                                        <p:cTn id="153" dur="1000" fill="hold"/>
                                        <p:tgtEl>
                                          <p:spTgt spid="46"/>
                                        </p:tgtEl>
                                        <p:attrNameLst>
                                          <p:attrName>fill.on</p:attrName>
                                        </p:attrNameLst>
                                      </p:cBhvr>
                                      <p:to>
                                        <p:strVal val="true"/>
                                      </p:to>
                                    </p:set>
                                  </p:childTnLst>
                                </p:cTn>
                              </p:par>
                              <p:par>
                                <p:cTn id="154" presetID="1" presetClass="exit" presetSubtype="0" fill="hold" nodeType="withEffect">
                                  <p:stCondLst>
                                    <p:cond delay="0"/>
                                  </p:stCondLst>
                                  <p:childTnLst>
                                    <p:set>
                                      <p:cBhvr>
                                        <p:cTn id="155" dur="1" fill="hold">
                                          <p:stCondLst>
                                            <p:cond delay="0"/>
                                          </p:stCondLst>
                                        </p:cTn>
                                        <p:tgtEl>
                                          <p:spTgt spid="36"/>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1000" fill="hold"/>
                                        <p:tgtEl>
                                          <p:spTgt spid="29"/>
                                        </p:tgtEl>
                                        <p:attrNameLst>
                                          <p:attrName>fillcolor</p:attrName>
                                        </p:attrNameLst>
                                      </p:cBhvr>
                                      <p:to>
                                        <a:srgbClr val="FFFF00"/>
                                      </p:to>
                                    </p:animClr>
                                    <p:set>
                                      <p:cBhvr>
                                        <p:cTn id="160" dur="1000" fill="hold"/>
                                        <p:tgtEl>
                                          <p:spTgt spid="29"/>
                                        </p:tgtEl>
                                        <p:attrNameLst>
                                          <p:attrName>fill.type</p:attrName>
                                        </p:attrNameLst>
                                      </p:cBhvr>
                                      <p:to>
                                        <p:strVal val="solid"/>
                                      </p:to>
                                    </p:set>
                                    <p:set>
                                      <p:cBhvr>
                                        <p:cTn id="161" dur="1000" fill="hold"/>
                                        <p:tgtEl>
                                          <p:spTgt spid="29"/>
                                        </p:tgtEl>
                                        <p:attrNameLst>
                                          <p:attrName>fill.on</p:attrName>
                                        </p:attrNameLst>
                                      </p:cBhvr>
                                      <p:to>
                                        <p:strVal val="true"/>
                                      </p:to>
                                    </p:set>
                                  </p:childTnLst>
                                </p:cTn>
                              </p:par>
                              <p:par>
                                <p:cTn id="162" presetID="1" presetClass="exit" presetSubtype="0" fill="hold" nodeType="withEffect">
                                  <p:stCondLst>
                                    <p:cond delay="0"/>
                                  </p:stCondLst>
                                  <p:childTnLst>
                                    <p:set>
                                      <p:cBhvr>
                                        <p:cTn id="163" dur="1" fill="hold">
                                          <p:stCondLst>
                                            <p:cond delay="0"/>
                                          </p:stCondLst>
                                        </p:cTn>
                                        <p:tgtEl>
                                          <p:spTgt spid="38"/>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0" presetClass="path" presetSubtype="0" accel="50000" decel="50000" fill="hold" grpId="4" nodeType="clickEffect">
                                  <p:stCondLst>
                                    <p:cond delay="0"/>
                                  </p:stCondLst>
                                  <p:childTnLst>
                                    <p:animMotion origin="layout" path="M 0.1165 -0.00062 L 0.15313 -0.00062 " pathEditMode="relative" ptsTypes="AA">
                                      <p:cBhvr>
                                        <p:cTn id="167" dur="1000" fill="hold"/>
                                        <p:tgtEl>
                                          <p:spTgt spid="30"/>
                                        </p:tgtEl>
                                        <p:attrNameLst>
                                          <p:attrName>ppt_x</p:attrName>
                                          <p:attrName>ppt_y</p:attrName>
                                        </p:attrNameLst>
                                      </p:cBhvr>
                                    </p:animMotion>
                                  </p:childTnLst>
                                </p:cTn>
                              </p:par>
                              <p:par>
                                <p:cTn id="168" presetID="1" presetClass="emph" presetSubtype="2" fill="hold" nodeType="withEffect">
                                  <p:stCondLst>
                                    <p:cond delay="0"/>
                                  </p:stCondLst>
                                  <p:childTnLst>
                                    <p:animClr clrSpc="rgb" dir="cw">
                                      <p:cBhvr>
                                        <p:cTn id="169" dur="1000" fill="hold"/>
                                        <p:tgtEl>
                                          <p:spTgt spid="47"/>
                                        </p:tgtEl>
                                        <p:attrNameLst>
                                          <p:attrName>fillcolor</p:attrName>
                                        </p:attrNameLst>
                                      </p:cBhvr>
                                      <p:to>
                                        <a:srgbClr val="FFFFFF"/>
                                      </p:to>
                                    </p:animClr>
                                    <p:set>
                                      <p:cBhvr>
                                        <p:cTn id="170" dur="1000" fill="hold"/>
                                        <p:tgtEl>
                                          <p:spTgt spid="47"/>
                                        </p:tgtEl>
                                        <p:attrNameLst>
                                          <p:attrName>fill.type</p:attrName>
                                        </p:attrNameLst>
                                      </p:cBhvr>
                                      <p:to>
                                        <p:strVal val="solid"/>
                                      </p:to>
                                    </p:set>
                                    <p:set>
                                      <p:cBhvr>
                                        <p:cTn id="171" dur="1000" fill="hold"/>
                                        <p:tgtEl>
                                          <p:spTgt spid="47"/>
                                        </p:tgtEl>
                                        <p:attrNameLst>
                                          <p:attrName>fill.on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7" presetClass="emph" presetSubtype="2" fill="hold" nodeType="clickEffect">
                                  <p:stCondLst>
                                    <p:cond delay="0"/>
                                  </p:stCondLst>
                                  <p:childTnLst>
                                    <p:animClr clrSpc="rgb" dir="cw">
                                      <p:cBhvr>
                                        <p:cTn id="175" dur="1000" fill="hold"/>
                                        <p:tgtEl>
                                          <p:spTgt spid="54"/>
                                        </p:tgtEl>
                                        <p:attrNameLst>
                                          <p:attrName>stroke.color</p:attrName>
                                        </p:attrNameLst>
                                      </p:cBhvr>
                                      <p:to>
                                        <a:srgbClr val="FF0000"/>
                                      </p:to>
                                    </p:animClr>
                                    <p:set>
                                      <p:cBhvr>
                                        <p:cTn id="176" dur="1000" fill="hold"/>
                                        <p:tgtEl>
                                          <p:spTgt spid="54"/>
                                        </p:tgtEl>
                                        <p:attrNameLst>
                                          <p:attrName>stroke.on</p:attrName>
                                        </p:attrNameLst>
                                      </p:cBhvr>
                                      <p:to>
                                        <p:strVal val="tru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nodeType="clickEffect">
                                  <p:stCondLst>
                                    <p:cond delay="0"/>
                                  </p:stCondLst>
                                  <p:childTnLst>
                                    <p:set>
                                      <p:cBhvr>
                                        <p:cTn id="180" dur="1" fill="hold">
                                          <p:stCondLst>
                                            <p:cond delay="0"/>
                                          </p:stCondLst>
                                        </p:cTn>
                                        <p:tgtEl>
                                          <p:spTgt spid="42"/>
                                        </p:tgtEl>
                                        <p:attrNameLst>
                                          <p:attrName>style.visibility</p:attrName>
                                        </p:attrNameLst>
                                      </p:cBhvr>
                                      <p:to>
                                        <p:strVal val="hidden"/>
                                      </p:to>
                                    </p:set>
                                  </p:childTnLst>
                                </p:cTn>
                              </p:par>
                              <p:par>
                                <p:cTn id="181" presetID="0" presetClass="path" presetSubtype="0" accel="50000" decel="50000" fill="hold" grpId="5" nodeType="withEffect">
                                  <p:stCondLst>
                                    <p:cond delay="0"/>
                                  </p:stCondLst>
                                  <p:childTnLst>
                                    <p:animMotion origin="layout" path="M 0.15469 -0.00062 L 0.19219 -0.00216 " pathEditMode="relative" ptsTypes="AA">
                                      <p:cBhvr>
                                        <p:cTn id="182" dur="1000" fill="hold"/>
                                        <p:tgtEl>
                                          <p:spTgt spid="30"/>
                                        </p:tgtEl>
                                        <p:attrNameLst>
                                          <p:attrName>ppt_x</p:attrName>
                                          <p:attrName>ppt_y</p:attrName>
                                        </p:attrNameLst>
                                      </p:cBhvr>
                                    </p:animMotion>
                                  </p:childTnLst>
                                </p:cTn>
                              </p:par>
                              <p:par>
                                <p:cTn id="183" presetID="1" presetClass="emph" presetSubtype="2" fill="hold" nodeType="withEffect">
                                  <p:stCondLst>
                                    <p:cond delay="0"/>
                                  </p:stCondLst>
                                  <p:childTnLst>
                                    <p:animClr clrSpc="rgb" dir="cw">
                                      <p:cBhvr>
                                        <p:cTn id="184" dur="1000" fill="hold"/>
                                        <p:tgtEl>
                                          <p:spTgt spid="40"/>
                                        </p:tgtEl>
                                        <p:attrNameLst>
                                          <p:attrName>fillcolor</p:attrName>
                                        </p:attrNameLst>
                                      </p:cBhvr>
                                      <p:to>
                                        <a:srgbClr val="FFFFFF"/>
                                      </p:to>
                                    </p:animClr>
                                    <p:set>
                                      <p:cBhvr>
                                        <p:cTn id="185" dur="1000" fill="hold"/>
                                        <p:tgtEl>
                                          <p:spTgt spid="40"/>
                                        </p:tgtEl>
                                        <p:attrNameLst>
                                          <p:attrName>fill.type</p:attrName>
                                        </p:attrNameLst>
                                      </p:cBhvr>
                                      <p:to>
                                        <p:strVal val="solid"/>
                                      </p:to>
                                    </p:set>
                                    <p:set>
                                      <p:cBhvr>
                                        <p:cTn id="186" dur="1000" fill="hold"/>
                                        <p:tgtEl>
                                          <p:spTgt spid="40"/>
                                        </p:tgtEl>
                                        <p:attrNameLst>
                                          <p:attrName>fill.on</p:attrName>
                                        </p:attrNameLst>
                                      </p:cBhvr>
                                      <p:to>
                                        <p:strVal val="true"/>
                                      </p:to>
                                    </p:set>
                                  </p:childTnLst>
                                </p:cTn>
                              </p:par>
                              <p:par>
                                <p:cTn id="187" presetID="1" presetClass="emph" presetSubtype="2" fill="hold" nodeType="withEffect">
                                  <p:stCondLst>
                                    <p:cond delay="0"/>
                                  </p:stCondLst>
                                  <p:childTnLst>
                                    <p:animClr clrSpc="rgb" dir="cw">
                                      <p:cBhvr>
                                        <p:cTn id="188" dur="1000" fill="hold"/>
                                        <p:tgtEl>
                                          <p:spTgt spid="47"/>
                                        </p:tgtEl>
                                        <p:attrNameLst>
                                          <p:attrName>fillcolor</p:attrName>
                                        </p:attrNameLst>
                                      </p:cBhvr>
                                      <p:to>
                                        <a:srgbClr val="FFFF00"/>
                                      </p:to>
                                    </p:animClr>
                                    <p:set>
                                      <p:cBhvr>
                                        <p:cTn id="189" dur="1000" fill="hold"/>
                                        <p:tgtEl>
                                          <p:spTgt spid="47"/>
                                        </p:tgtEl>
                                        <p:attrNameLst>
                                          <p:attrName>fill.type</p:attrName>
                                        </p:attrNameLst>
                                      </p:cBhvr>
                                      <p:to>
                                        <p:strVal val="solid"/>
                                      </p:to>
                                    </p:set>
                                    <p:set>
                                      <p:cBhvr>
                                        <p:cTn id="190" dur="1000" fill="hold"/>
                                        <p:tgtEl>
                                          <p:spTgt spid="47"/>
                                        </p:tgtEl>
                                        <p:attrNameLst>
                                          <p:attrName>fill.on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7" presetClass="emph" presetSubtype="2" fill="hold" nodeType="clickEffect">
                                  <p:stCondLst>
                                    <p:cond delay="0"/>
                                  </p:stCondLst>
                                  <p:childTnLst>
                                    <p:animClr clrSpc="rgb" dir="cw">
                                      <p:cBhvr>
                                        <p:cTn id="194" dur="1000" fill="hold"/>
                                        <p:tgtEl>
                                          <p:spTgt spid="49"/>
                                        </p:tgtEl>
                                        <p:attrNameLst>
                                          <p:attrName>stroke.color</p:attrName>
                                        </p:attrNameLst>
                                      </p:cBhvr>
                                      <p:to>
                                        <a:srgbClr val="FF0000"/>
                                      </p:to>
                                    </p:animClr>
                                    <p:set>
                                      <p:cBhvr>
                                        <p:cTn id="195" dur="1000" fill="hold"/>
                                        <p:tgtEl>
                                          <p:spTgt spid="49"/>
                                        </p:tgtEl>
                                        <p:attrNameLst>
                                          <p:attrName>stroke.on</p:attrName>
                                        </p:attrNameLst>
                                      </p:cBhvr>
                                      <p:to>
                                        <p:strVal val="true"/>
                                      </p:to>
                                    </p:set>
                                  </p:childTnLst>
                                </p:cTn>
                              </p:par>
                              <p:par>
                                <p:cTn id="196" presetID="7" presetClass="emph" presetSubtype="2" fill="hold" nodeType="withEffect">
                                  <p:stCondLst>
                                    <p:cond delay="0"/>
                                  </p:stCondLst>
                                  <p:childTnLst>
                                    <p:animClr clrSpc="rgb" dir="cw">
                                      <p:cBhvr>
                                        <p:cTn id="197" dur="1000" fill="hold"/>
                                        <p:tgtEl>
                                          <p:spTgt spid="51"/>
                                        </p:tgtEl>
                                        <p:attrNameLst>
                                          <p:attrName>stroke.color</p:attrName>
                                        </p:attrNameLst>
                                      </p:cBhvr>
                                      <p:to>
                                        <a:srgbClr val="FF0000"/>
                                      </p:to>
                                    </p:animClr>
                                    <p:set>
                                      <p:cBhvr>
                                        <p:cTn id="198" dur="1000" fill="hold"/>
                                        <p:tgtEl>
                                          <p:spTgt spid="51"/>
                                        </p:tgtEl>
                                        <p:attrNameLst>
                                          <p:attrName>stroke.on</p:attrName>
                                        </p:attrNameLst>
                                      </p:cBhvr>
                                      <p:to>
                                        <p:strVal val="true"/>
                                      </p:to>
                                    </p:set>
                                  </p:childTnLst>
                                </p:cTn>
                              </p:par>
                              <p:par>
                                <p:cTn id="199" presetID="7" presetClass="emph" presetSubtype="2" fill="hold" nodeType="withEffect">
                                  <p:stCondLst>
                                    <p:cond delay="0"/>
                                  </p:stCondLst>
                                  <p:childTnLst>
                                    <p:animClr clrSpc="rgb" dir="cw">
                                      <p:cBhvr>
                                        <p:cTn id="200" dur="1000" fill="hold"/>
                                        <p:tgtEl>
                                          <p:spTgt spid="78"/>
                                        </p:tgtEl>
                                        <p:attrNameLst>
                                          <p:attrName>stroke.color</p:attrName>
                                        </p:attrNameLst>
                                      </p:cBhvr>
                                      <p:to>
                                        <a:srgbClr val="FF0000"/>
                                      </p:to>
                                    </p:animClr>
                                    <p:set>
                                      <p:cBhvr>
                                        <p:cTn id="201" dur="1000" fill="hold"/>
                                        <p:tgtEl>
                                          <p:spTgt spid="78"/>
                                        </p:tgtEl>
                                        <p:attrNameLst>
                                          <p:attrName>stroke.on</p:attrName>
                                        </p:attrNameLst>
                                      </p:cBhvr>
                                      <p:to>
                                        <p:strVal val="true"/>
                                      </p:to>
                                    </p:se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grpId="0" nodeType="clickEffect">
                                  <p:stCondLst>
                                    <p:cond delay="0"/>
                                  </p:stCondLst>
                                  <p:childTnLst>
                                    <p:set>
                                      <p:cBhvr>
                                        <p:cTn id="205" dur="1" fill="hold">
                                          <p:stCondLst>
                                            <p:cond delay="0"/>
                                          </p:stCondLst>
                                        </p:cTn>
                                        <p:tgtEl>
                                          <p:spTgt spid="56"/>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60"/>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61"/>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63"/>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0" presetClass="path" presetSubtype="0" accel="50000" decel="50000" fill="hold" grpId="6" nodeType="clickEffect">
                                  <p:stCondLst>
                                    <p:cond delay="0"/>
                                  </p:stCondLst>
                                  <p:childTnLst>
                                    <p:animMotion origin="layout" path="M 0.19306 -0.00371 L 0.23056 -0.00371 " pathEditMode="relative" ptsTypes="AA">
                                      <p:cBhvr>
                                        <p:cTn id="215" dur="1000" fill="hold"/>
                                        <p:tgtEl>
                                          <p:spTgt spid="30"/>
                                        </p:tgtEl>
                                        <p:attrNameLst>
                                          <p:attrName>ppt_x</p:attrName>
                                          <p:attrName>ppt_y</p:attrName>
                                        </p:attrNameLst>
                                      </p:cBhvr>
                                    </p:animMotion>
                                  </p:childTnLst>
                                </p:cTn>
                              </p:par>
                              <p:par>
                                <p:cTn id="216" presetID="1" presetClass="emph" presetSubtype="2" fill="hold" nodeType="withEffect">
                                  <p:stCondLst>
                                    <p:cond delay="0"/>
                                  </p:stCondLst>
                                  <p:childTnLst>
                                    <p:animClr clrSpc="rgb" dir="cw">
                                      <p:cBhvr>
                                        <p:cTn id="217" dur="1000" fill="hold"/>
                                        <p:tgtEl>
                                          <p:spTgt spid="40"/>
                                        </p:tgtEl>
                                        <p:attrNameLst>
                                          <p:attrName>fillcolor</p:attrName>
                                        </p:attrNameLst>
                                      </p:cBhvr>
                                      <p:to>
                                        <a:srgbClr val="FFFF00"/>
                                      </p:to>
                                    </p:animClr>
                                    <p:set>
                                      <p:cBhvr>
                                        <p:cTn id="218" dur="1000" fill="hold"/>
                                        <p:tgtEl>
                                          <p:spTgt spid="40"/>
                                        </p:tgtEl>
                                        <p:attrNameLst>
                                          <p:attrName>fill.type</p:attrName>
                                        </p:attrNameLst>
                                      </p:cBhvr>
                                      <p:to>
                                        <p:strVal val="solid"/>
                                      </p:to>
                                    </p:set>
                                    <p:set>
                                      <p:cBhvr>
                                        <p:cTn id="219" dur="1000" fill="hold"/>
                                        <p:tgtEl>
                                          <p:spTgt spid="40"/>
                                        </p:tgtEl>
                                        <p:attrNameLst>
                                          <p:attrName>fill.on</p:attrName>
                                        </p:attrNameLst>
                                      </p:cBhvr>
                                      <p:to>
                                        <p:strVal val="true"/>
                                      </p:to>
                                    </p:set>
                                  </p:childTnLst>
                                </p:cTn>
                              </p:par>
                              <p:par>
                                <p:cTn id="220" presetID="1" presetClass="exit" presetSubtype="0" fill="hold" nodeType="withEffect">
                                  <p:stCondLst>
                                    <p:cond delay="0"/>
                                  </p:stCondLst>
                                  <p:childTnLst>
                                    <p:set>
                                      <p:cBhvr>
                                        <p:cTn id="221" dur="1" fill="hold">
                                          <p:stCondLst>
                                            <p:cond delay="0"/>
                                          </p:stCondLst>
                                        </p:cTn>
                                        <p:tgtEl>
                                          <p:spTgt spid="43"/>
                                        </p:tgtEl>
                                        <p:attrNameLst>
                                          <p:attrName>style.visibility</p:attrName>
                                        </p:attrNameLst>
                                      </p:cBhvr>
                                      <p:to>
                                        <p:strVal val="hidden"/>
                                      </p:to>
                                    </p:set>
                                  </p:childTnLst>
                                </p:cTn>
                              </p:par>
                              <p:par>
                                <p:cTn id="222" presetID="1" presetClass="emph" presetSubtype="2" fill="hold" nodeType="withEffect">
                                  <p:stCondLst>
                                    <p:cond delay="0"/>
                                  </p:stCondLst>
                                  <p:childTnLst>
                                    <p:animClr clrSpc="rgb" dir="cw">
                                      <p:cBhvr>
                                        <p:cTn id="223" dur="1000" fill="hold"/>
                                        <p:tgtEl>
                                          <p:spTgt spid="74"/>
                                        </p:tgtEl>
                                        <p:attrNameLst>
                                          <p:attrName>fillcolor</p:attrName>
                                        </p:attrNameLst>
                                      </p:cBhvr>
                                      <p:to>
                                        <a:srgbClr val="FFFFFF"/>
                                      </p:to>
                                    </p:animClr>
                                    <p:set>
                                      <p:cBhvr>
                                        <p:cTn id="224" dur="1000" fill="hold"/>
                                        <p:tgtEl>
                                          <p:spTgt spid="74"/>
                                        </p:tgtEl>
                                        <p:attrNameLst>
                                          <p:attrName>fill.type</p:attrName>
                                        </p:attrNameLst>
                                      </p:cBhvr>
                                      <p:to>
                                        <p:strVal val="solid"/>
                                      </p:to>
                                    </p:set>
                                    <p:set>
                                      <p:cBhvr>
                                        <p:cTn id="225" dur="1000" fill="hold"/>
                                        <p:tgtEl>
                                          <p:spTgt spid="74"/>
                                        </p:tgtEl>
                                        <p:attrNameLst>
                                          <p:attrName>fill.on</p:attrName>
                                        </p:attrNameLst>
                                      </p:cBhvr>
                                      <p:to>
                                        <p:strVal val="true"/>
                                      </p:to>
                                    </p:set>
                                  </p:childTnLst>
                                </p:cTn>
                              </p:par>
                            </p:childTnLst>
                          </p:cTn>
                        </p:par>
                      </p:childTnLst>
                    </p:cTn>
                  </p:par>
                  <p:par>
                    <p:cTn id="226" fill="hold">
                      <p:stCondLst>
                        <p:cond delay="indefinite"/>
                      </p:stCondLst>
                      <p:childTnLst>
                        <p:par>
                          <p:cTn id="227" fill="hold">
                            <p:stCondLst>
                              <p:cond delay="0"/>
                            </p:stCondLst>
                            <p:childTnLst>
                              <p:par>
                                <p:cTn id="228" presetID="1" presetClass="emph" presetSubtype="2" fill="hold" nodeType="clickEffect">
                                  <p:stCondLst>
                                    <p:cond delay="0"/>
                                  </p:stCondLst>
                                  <p:childTnLst>
                                    <p:animClr clrSpc="rgb" dir="cw">
                                      <p:cBhvr>
                                        <p:cTn id="229" dur="1000" fill="hold"/>
                                        <p:tgtEl>
                                          <p:spTgt spid="74"/>
                                        </p:tgtEl>
                                        <p:attrNameLst>
                                          <p:attrName>fillcolor</p:attrName>
                                        </p:attrNameLst>
                                      </p:cBhvr>
                                      <p:to>
                                        <a:srgbClr val="FFFF00"/>
                                      </p:to>
                                    </p:animClr>
                                    <p:set>
                                      <p:cBhvr>
                                        <p:cTn id="230" dur="1000" fill="hold"/>
                                        <p:tgtEl>
                                          <p:spTgt spid="74"/>
                                        </p:tgtEl>
                                        <p:attrNameLst>
                                          <p:attrName>fill.type</p:attrName>
                                        </p:attrNameLst>
                                      </p:cBhvr>
                                      <p:to>
                                        <p:strVal val="solid"/>
                                      </p:to>
                                    </p:set>
                                    <p:set>
                                      <p:cBhvr>
                                        <p:cTn id="231" dur="1000" fill="hold"/>
                                        <p:tgtEl>
                                          <p:spTgt spid="74"/>
                                        </p:tgtEl>
                                        <p:attrNameLst>
                                          <p:attrName>fill.on</p:attrName>
                                        </p:attrNameLst>
                                      </p:cBhvr>
                                      <p:to>
                                        <p:strVal val="true"/>
                                      </p:to>
                                    </p:set>
                                  </p:childTnLst>
                                </p:cTn>
                              </p:par>
                              <p:par>
                                <p:cTn id="232" presetID="1" presetClass="exit" presetSubtype="0" fill="hold" nodeType="withEffect">
                                  <p:stCondLst>
                                    <p:cond delay="0"/>
                                  </p:stCondLst>
                                  <p:childTnLst>
                                    <p:set>
                                      <p:cBhvr>
                                        <p:cTn id="233" dur="1" fill="hold">
                                          <p:stCondLst>
                                            <p:cond delay="0"/>
                                          </p:stCondLst>
                                        </p:cTn>
                                        <p:tgtEl>
                                          <p:spTgt spid="44"/>
                                        </p:tgtEl>
                                        <p:attrNameLst>
                                          <p:attrName>style.visibility</p:attrName>
                                        </p:attrNameLst>
                                      </p:cBhvr>
                                      <p:to>
                                        <p:strVal val="hidden"/>
                                      </p:to>
                                    </p:set>
                                  </p:childTnLst>
                                </p:cTn>
                              </p:par>
                              <p:par>
                                <p:cTn id="234" presetID="0" presetClass="path" presetSubtype="0" accel="50000" decel="50000" fill="hold" grpId="7" nodeType="withEffect">
                                  <p:stCondLst>
                                    <p:cond delay="0"/>
                                  </p:stCondLst>
                                  <p:childTnLst>
                                    <p:animMotion origin="layout" path="M 0.23229 -0.00525 L 0.26719 -0.00525 " pathEditMode="relative" ptsTypes="AA">
                                      <p:cBhvr>
                                        <p:cTn id="235" dur="1000" fill="hold"/>
                                        <p:tgtEl>
                                          <p:spTgt spid="30"/>
                                        </p:tgtEl>
                                        <p:attrNameLst>
                                          <p:attrName>ppt_x</p:attrName>
                                          <p:attrName>ppt_y</p:attrName>
                                        </p:attrNameLst>
                                      </p:cBhvr>
                                    </p:animMotion>
                                  </p:childTnLst>
                                </p:cTn>
                              </p:par>
                              <p:par>
                                <p:cTn id="236" presetID="1" presetClass="emph" presetSubtype="2" fill="hold" nodeType="withEffect">
                                  <p:stCondLst>
                                    <p:cond delay="0"/>
                                  </p:stCondLst>
                                  <p:childTnLst>
                                    <p:animClr clrSpc="rgb" dir="cw">
                                      <p:cBhvr>
                                        <p:cTn id="237" dur="1000" fill="hold"/>
                                        <p:tgtEl>
                                          <p:spTgt spid="39"/>
                                        </p:tgtEl>
                                        <p:attrNameLst>
                                          <p:attrName>fillcolor</p:attrName>
                                        </p:attrNameLst>
                                      </p:cBhvr>
                                      <p:to>
                                        <a:srgbClr val="FFFFFF"/>
                                      </p:to>
                                    </p:animClr>
                                    <p:set>
                                      <p:cBhvr>
                                        <p:cTn id="238" dur="1000" fill="hold"/>
                                        <p:tgtEl>
                                          <p:spTgt spid="39"/>
                                        </p:tgtEl>
                                        <p:attrNameLst>
                                          <p:attrName>fill.type</p:attrName>
                                        </p:attrNameLst>
                                      </p:cBhvr>
                                      <p:to>
                                        <p:strVal val="solid"/>
                                      </p:to>
                                    </p:set>
                                    <p:set>
                                      <p:cBhvr>
                                        <p:cTn id="239" dur="1000" fill="hold"/>
                                        <p:tgtEl>
                                          <p:spTgt spid="39"/>
                                        </p:tgtEl>
                                        <p:attrNameLst>
                                          <p:attrName>fill.on</p:attrName>
                                        </p:attrNameLst>
                                      </p:cBhvr>
                                      <p:to>
                                        <p:strVal val="true"/>
                                      </p:to>
                                    </p:set>
                                  </p:childTnLst>
                                </p:cTn>
                              </p:par>
                            </p:childTnLst>
                          </p:cTn>
                        </p:par>
                      </p:childTnLst>
                    </p:cTn>
                  </p:par>
                  <p:par>
                    <p:cTn id="240" fill="hold">
                      <p:stCondLst>
                        <p:cond delay="indefinite"/>
                      </p:stCondLst>
                      <p:childTnLst>
                        <p:par>
                          <p:cTn id="241" fill="hold">
                            <p:stCondLst>
                              <p:cond delay="0"/>
                            </p:stCondLst>
                            <p:childTnLst>
                              <p:par>
                                <p:cTn id="242" presetID="0" presetClass="path" presetSubtype="0" accel="50000" decel="50000" fill="hold" grpId="8" nodeType="clickEffect">
                                  <p:stCondLst>
                                    <p:cond delay="0"/>
                                  </p:stCondLst>
                                  <p:childTnLst>
                                    <p:animMotion origin="layout" path="M 0.26719 -0.00525 L 0.30816 -0.00525 " pathEditMode="relative" ptsTypes="AA">
                                      <p:cBhvr>
                                        <p:cTn id="243" dur="1000" fill="hold"/>
                                        <p:tgtEl>
                                          <p:spTgt spid="30"/>
                                        </p:tgtEl>
                                        <p:attrNameLst>
                                          <p:attrName>ppt_x</p:attrName>
                                          <p:attrName>ppt_y</p:attrName>
                                        </p:attrNameLst>
                                      </p:cBhvr>
                                    </p:animMotion>
                                  </p:childTnLst>
                                </p:cTn>
                              </p:par>
                              <p:par>
                                <p:cTn id="244" presetID="1" presetClass="emph" presetSubtype="2" fill="hold" nodeType="withEffect">
                                  <p:stCondLst>
                                    <p:cond delay="0"/>
                                  </p:stCondLst>
                                  <p:childTnLst>
                                    <p:animClr clrSpc="rgb" dir="cw">
                                      <p:cBhvr>
                                        <p:cTn id="245" dur="1000" fill="hold"/>
                                        <p:tgtEl>
                                          <p:spTgt spid="39"/>
                                        </p:tgtEl>
                                        <p:attrNameLst>
                                          <p:attrName>fillcolor</p:attrName>
                                        </p:attrNameLst>
                                      </p:cBhvr>
                                      <p:to>
                                        <a:srgbClr val="FFFF00"/>
                                      </p:to>
                                    </p:animClr>
                                    <p:set>
                                      <p:cBhvr>
                                        <p:cTn id="246" dur="1000" fill="hold"/>
                                        <p:tgtEl>
                                          <p:spTgt spid="39"/>
                                        </p:tgtEl>
                                        <p:attrNameLst>
                                          <p:attrName>fill.type</p:attrName>
                                        </p:attrNameLst>
                                      </p:cBhvr>
                                      <p:to>
                                        <p:strVal val="solid"/>
                                      </p:to>
                                    </p:set>
                                    <p:set>
                                      <p:cBhvr>
                                        <p:cTn id="247" dur="1000" fill="hold"/>
                                        <p:tgtEl>
                                          <p:spTgt spid="39"/>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1000" fill="hold"/>
                                        <p:tgtEl>
                                          <p:spTgt spid="32"/>
                                        </p:tgtEl>
                                        <p:attrNameLst>
                                          <p:attrName>fillcolor</p:attrName>
                                        </p:attrNameLst>
                                      </p:cBhvr>
                                      <p:to>
                                        <a:srgbClr val="FFFFFF"/>
                                      </p:to>
                                    </p:animClr>
                                    <p:set>
                                      <p:cBhvr>
                                        <p:cTn id="250" dur="1000" fill="hold"/>
                                        <p:tgtEl>
                                          <p:spTgt spid="32"/>
                                        </p:tgtEl>
                                        <p:attrNameLst>
                                          <p:attrName>fill.type</p:attrName>
                                        </p:attrNameLst>
                                      </p:cBhvr>
                                      <p:to>
                                        <p:strVal val="solid"/>
                                      </p:to>
                                    </p:set>
                                    <p:set>
                                      <p:cBhvr>
                                        <p:cTn id="251" dur="1000" fill="hold"/>
                                        <p:tgtEl>
                                          <p:spTgt spid="32"/>
                                        </p:tgtEl>
                                        <p:attrNameLst>
                                          <p:attrName>fill.on</p:attrName>
                                        </p:attrNameLst>
                                      </p:cBhvr>
                                      <p:to>
                                        <p:strVal val="true"/>
                                      </p:to>
                                    </p:set>
                                  </p:childTnLst>
                                </p:cTn>
                              </p:par>
                              <p:par>
                                <p:cTn id="252" presetID="1" presetClass="exit" presetSubtype="0" fill="hold" nodeType="withEffect">
                                  <p:stCondLst>
                                    <p:cond delay="0"/>
                                  </p:stCondLst>
                                  <p:childTnLst>
                                    <p:set>
                                      <p:cBhvr>
                                        <p:cTn id="253" dur="1" fill="hold">
                                          <p:stCondLst>
                                            <p:cond delay="0"/>
                                          </p:stCondLst>
                                        </p:cTn>
                                        <p:tgtEl>
                                          <p:spTgt spid="61"/>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0" presetClass="path" presetSubtype="0" accel="50000" decel="50000" fill="hold" grpId="9" nodeType="clickEffect">
                                  <p:stCondLst>
                                    <p:cond delay="0"/>
                                  </p:stCondLst>
                                  <p:childTnLst>
                                    <p:animMotion origin="layout" path="M 0.30973 -0.00525 L 0.34809 -0.00371 " pathEditMode="relative" ptsTypes="AA">
                                      <p:cBhvr>
                                        <p:cTn id="257" dur="1000" fill="hold"/>
                                        <p:tgtEl>
                                          <p:spTgt spid="30"/>
                                        </p:tgtEl>
                                        <p:attrNameLst>
                                          <p:attrName>ppt_x</p:attrName>
                                          <p:attrName>ppt_y</p:attrName>
                                        </p:attrNameLst>
                                      </p:cBhvr>
                                    </p:animMotion>
                                  </p:childTnLst>
                                </p:cTn>
                              </p:par>
                              <p:par>
                                <p:cTn id="258" presetID="1" presetClass="emph" presetSubtype="2" fill="hold" nodeType="withEffect">
                                  <p:stCondLst>
                                    <p:cond delay="0"/>
                                  </p:stCondLst>
                                  <p:childTnLst>
                                    <p:animClr clrSpc="rgb" dir="cw">
                                      <p:cBhvr>
                                        <p:cTn id="259" dur="1000" fill="hold"/>
                                        <p:tgtEl>
                                          <p:spTgt spid="32"/>
                                        </p:tgtEl>
                                        <p:attrNameLst>
                                          <p:attrName>fillcolor</p:attrName>
                                        </p:attrNameLst>
                                      </p:cBhvr>
                                      <p:to>
                                        <a:srgbClr val="FFFF00"/>
                                      </p:to>
                                    </p:animClr>
                                    <p:set>
                                      <p:cBhvr>
                                        <p:cTn id="260" dur="1000" fill="hold"/>
                                        <p:tgtEl>
                                          <p:spTgt spid="32"/>
                                        </p:tgtEl>
                                        <p:attrNameLst>
                                          <p:attrName>fill.type</p:attrName>
                                        </p:attrNameLst>
                                      </p:cBhvr>
                                      <p:to>
                                        <p:strVal val="solid"/>
                                      </p:to>
                                    </p:set>
                                    <p:set>
                                      <p:cBhvr>
                                        <p:cTn id="261" dur="1000" fill="hold"/>
                                        <p:tgtEl>
                                          <p:spTgt spid="32"/>
                                        </p:tgtEl>
                                        <p:attrNameLst>
                                          <p:attrName>fill.on</p:attrName>
                                        </p:attrNameLst>
                                      </p:cBhvr>
                                      <p:to>
                                        <p:strVal val="true"/>
                                      </p:to>
                                    </p:set>
                                  </p:childTnLst>
                                </p:cTn>
                              </p:par>
                              <p:par>
                                <p:cTn id="262" presetID="1" presetClass="exit" presetSubtype="0" fill="hold" nodeType="withEffect">
                                  <p:stCondLst>
                                    <p:cond delay="0"/>
                                  </p:stCondLst>
                                  <p:childTnLst>
                                    <p:set>
                                      <p:cBhvr>
                                        <p:cTn id="263"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29" grpId="0" animBg="1"/>
      <p:bldP spid="32" grpId="0" animBg="1"/>
      <p:bldP spid="39" grpId="0" animBg="1"/>
      <p:bldP spid="40" grpId="0" animBg="1"/>
      <p:bldP spid="46" grpId="0" animBg="1"/>
      <p:bldP spid="47" grpId="0" animBg="1"/>
      <p:bldP spid="48" grpId="0" animBg="1"/>
      <p:bldP spid="57" grpId="0" animBg="1"/>
      <p:bldP spid="74" grpId="0" animBg="1"/>
      <p:bldP spid="144" grpId="0"/>
      <p:bldP spid="145" grpId="0" animBg="1"/>
      <p:bldP spid="28" grpId="0" animBg="1"/>
      <p:bldP spid="30" grpId="0" animBg="1"/>
      <p:bldP spid="30" grpId="1" animBg="1"/>
      <p:bldP spid="30" grpId="2" animBg="1"/>
      <p:bldP spid="30" grpId="3" animBg="1"/>
      <p:bldP spid="30" grpId="4" animBg="1"/>
      <p:bldP spid="30" grpId="5" animBg="1"/>
      <p:bldP spid="30" grpId="6" animBg="1"/>
      <p:bldP spid="30" grpId="7" animBg="1"/>
      <p:bldP spid="30" grpId="8" animBg="1"/>
      <p:bldP spid="30" grpId="9" animBg="1"/>
      <p:bldP spid="31" grpId="0" animBg="1"/>
      <p:bldP spid="33" grpId="0" animBg="1"/>
      <p:bldP spid="35" grpId="0" animBg="1"/>
      <p:bldP spid="36" grpId="0" animBg="1"/>
      <p:bldP spid="37" grpId="0" animBg="1"/>
      <p:bldP spid="38" grpId="0" animBg="1"/>
      <p:bldP spid="41" grpId="0" animBg="1"/>
      <p:bldP spid="42" grpId="0" animBg="1"/>
      <p:bldP spid="43" grpId="0" animBg="1"/>
      <p:bldP spid="44" grpId="0" animBg="1"/>
      <p:bldP spid="45" grpId="0" animBg="1"/>
      <p:bldP spid="55" grpId="0" animBg="1"/>
      <p:bldP spid="56" grpId="0" animBg="1"/>
      <p:bldP spid="60" grpId="0" animBg="1"/>
      <p:bldP spid="61" grpId="0" animBg="1"/>
      <p:bldP spid="6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7"/>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652" name="Google Shape;652;p37"/>
          <p:cNvSpPr txBox="1">
            <a:spLocks noGrp="1"/>
          </p:cNvSpPr>
          <p:nvPr>
            <p:ph type="title" idx="2"/>
          </p:nvPr>
        </p:nvSpPr>
        <p:spPr>
          <a:xfrm flipH="1">
            <a:off x="4563589" y="2731461"/>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2"/>
                </a:solidFill>
              </a:rPr>
              <a:t>03</a:t>
            </a:r>
            <a:endParaRPr dirty="0">
              <a:solidFill>
                <a:schemeClr val="accent2"/>
              </a:solidFill>
            </a:endParaRPr>
          </a:p>
        </p:txBody>
      </p:sp>
      <p:sp>
        <p:nvSpPr>
          <p:cNvPr id="653" name="Google Shape;653;p37"/>
          <p:cNvSpPr txBox="1">
            <a:spLocks noGrp="1"/>
          </p:cNvSpPr>
          <p:nvPr>
            <p:ph type="title" idx="3"/>
          </p:nvPr>
        </p:nvSpPr>
        <p:spPr>
          <a:xfrm flipH="1">
            <a:off x="3100200" y="1364740"/>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sp>
        <p:nvSpPr>
          <p:cNvPr id="654" name="Google Shape;654;p37"/>
          <p:cNvSpPr txBox="1">
            <a:spLocks noGrp="1"/>
          </p:cNvSpPr>
          <p:nvPr>
            <p:ph type="title" idx="4"/>
          </p:nvPr>
        </p:nvSpPr>
        <p:spPr>
          <a:xfrm flipH="1">
            <a:off x="1455205" y="2731461"/>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3"/>
                </a:solidFill>
              </a:rPr>
              <a:t>02</a:t>
            </a:r>
            <a:endParaRPr dirty="0">
              <a:solidFill>
                <a:schemeClr val="accent3"/>
              </a:solidFill>
            </a:endParaRPr>
          </a:p>
        </p:txBody>
      </p:sp>
      <p:sp>
        <p:nvSpPr>
          <p:cNvPr id="660" name="Google Shape;660;p37"/>
          <p:cNvSpPr txBox="1">
            <a:spLocks noGrp="1"/>
          </p:cNvSpPr>
          <p:nvPr>
            <p:ph type="title" idx="9"/>
          </p:nvPr>
        </p:nvSpPr>
        <p:spPr>
          <a:xfrm>
            <a:off x="1648433" y="3182416"/>
            <a:ext cx="2557144" cy="897394"/>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vi-VN" sz="2400" dirty="0">
                <a:ea typeface="Gaegu" panose="020B0604020202020204" charset="0"/>
              </a:rPr>
              <a:t>Depth First Search </a:t>
            </a:r>
            <a:r>
              <a:rPr lang="en-US" sz="2400" dirty="0">
                <a:ea typeface="Gaegu" panose="020B0604020202020204" charset="0"/>
              </a:rPr>
              <a:t>(</a:t>
            </a:r>
            <a:r>
              <a:rPr lang="vi-VN" sz="2400" dirty="0">
                <a:ea typeface="Gaegu" panose="020B0604020202020204" charset="0"/>
              </a:rPr>
              <a:t>DFS</a:t>
            </a:r>
            <a:r>
              <a:rPr lang="en-US" sz="2400" dirty="0">
                <a:ea typeface="Gaegu" panose="020B0604020202020204" charset="0"/>
              </a:rPr>
              <a:t>)</a:t>
            </a:r>
            <a:endParaRPr dirty="0"/>
          </a:p>
        </p:txBody>
      </p:sp>
      <p:sp>
        <p:nvSpPr>
          <p:cNvPr id="661" name="Google Shape;661;p37"/>
          <p:cNvSpPr txBox="1">
            <a:spLocks noGrp="1"/>
          </p:cNvSpPr>
          <p:nvPr>
            <p:ph type="title" idx="13"/>
          </p:nvPr>
        </p:nvSpPr>
        <p:spPr>
          <a:xfrm>
            <a:off x="4745196" y="3162837"/>
            <a:ext cx="2689466" cy="8910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vi-VN" sz="2400" dirty="0"/>
              <a:t>Breadth First Search </a:t>
            </a:r>
            <a:r>
              <a:rPr lang="en-US" sz="2400" dirty="0"/>
              <a:t>(</a:t>
            </a:r>
            <a:r>
              <a:rPr lang="vi-VN" sz="2400" dirty="0"/>
              <a:t>BFS</a:t>
            </a:r>
            <a:r>
              <a:rPr lang="en-US" sz="2400" dirty="0"/>
              <a:t>)</a:t>
            </a:r>
            <a:endParaRPr dirty="0"/>
          </a:p>
        </p:txBody>
      </p:sp>
      <p:sp>
        <p:nvSpPr>
          <p:cNvPr id="662" name="Google Shape;662;p37"/>
          <p:cNvSpPr txBox="1">
            <a:spLocks noGrp="1"/>
          </p:cNvSpPr>
          <p:nvPr>
            <p:ph type="title" idx="14"/>
          </p:nvPr>
        </p:nvSpPr>
        <p:spPr>
          <a:xfrm>
            <a:off x="3246066" y="1654427"/>
            <a:ext cx="2364112" cy="757613"/>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dirty="0"/>
              <a:t>Sơ lược về đồ thị</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50"/>
          <p:cNvSpPr txBox="1">
            <a:spLocks noGrp="1"/>
          </p:cNvSpPr>
          <p:nvPr>
            <p:ph type="title"/>
          </p:nvPr>
        </p:nvSpPr>
        <p:spPr>
          <a:xfrm>
            <a:off x="2133944" y="1341963"/>
            <a:ext cx="4609756" cy="1461135"/>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Bài toán</a:t>
            </a:r>
            <a:br>
              <a:rPr lang="en" dirty="0"/>
            </a:br>
            <a:r>
              <a:rPr lang="en" dirty="0"/>
              <a:t>Dungeon master</a:t>
            </a:r>
            <a:endParaRPr dirty="0"/>
          </a:p>
        </p:txBody>
      </p:sp>
      <p:grpSp>
        <p:nvGrpSpPr>
          <p:cNvPr id="2051" name="Google Shape;2051;p50"/>
          <p:cNvGrpSpPr/>
          <p:nvPr/>
        </p:nvGrpSpPr>
        <p:grpSpPr>
          <a:xfrm rot="1124905">
            <a:off x="7795240" y="4089608"/>
            <a:ext cx="482705" cy="502429"/>
            <a:chOff x="5196600" y="2162225"/>
            <a:chExt cx="482725" cy="502450"/>
          </a:xfrm>
        </p:grpSpPr>
        <p:sp>
          <p:nvSpPr>
            <p:cNvPr id="2052" name="Google Shape;2052;p50"/>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0"/>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0"/>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0"/>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0"/>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0"/>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0"/>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0"/>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0"/>
          <p:cNvGrpSpPr/>
          <p:nvPr/>
        </p:nvGrpSpPr>
        <p:grpSpPr>
          <a:xfrm>
            <a:off x="323700" y="751388"/>
            <a:ext cx="763750" cy="723975"/>
            <a:chOff x="3919050" y="4070275"/>
            <a:chExt cx="763750" cy="723975"/>
          </a:xfrm>
        </p:grpSpPr>
        <p:sp>
          <p:nvSpPr>
            <p:cNvPr id="2062" name="Google Shape;2062;p50"/>
            <p:cNvSpPr/>
            <p:nvPr/>
          </p:nvSpPr>
          <p:spPr>
            <a:xfrm>
              <a:off x="3919050" y="4070275"/>
              <a:ext cx="763750" cy="723975"/>
            </a:xfrm>
            <a:custGeom>
              <a:avLst/>
              <a:gdLst/>
              <a:ahLst/>
              <a:cxnLst/>
              <a:rect l="l" t="t" r="r" b="b"/>
              <a:pathLst>
                <a:path w="30550" h="28959" fill="none" extrusionOk="0">
                  <a:moveTo>
                    <a:pt x="19857" y="12659"/>
                  </a:moveTo>
                  <a:cubicBezTo>
                    <a:pt x="19146" y="11132"/>
                    <a:pt x="22954" y="11153"/>
                    <a:pt x="23916" y="11090"/>
                  </a:cubicBezTo>
                  <a:cubicBezTo>
                    <a:pt x="25820" y="11027"/>
                    <a:pt x="28959" y="10630"/>
                    <a:pt x="29607" y="8516"/>
                  </a:cubicBezTo>
                  <a:cubicBezTo>
                    <a:pt x="30549" y="5420"/>
                    <a:pt x="26009" y="2469"/>
                    <a:pt x="23707" y="1612"/>
                  </a:cubicBezTo>
                  <a:cubicBezTo>
                    <a:pt x="19418" y="0"/>
                    <a:pt x="12450" y="816"/>
                    <a:pt x="8496" y="3181"/>
                  </a:cubicBezTo>
                  <a:cubicBezTo>
                    <a:pt x="4583" y="5524"/>
                    <a:pt x="1842" y="10316"/>
                    <a:pt x="921" y="14626"/>
                  </a:cubicBezTo>
                  <a:cubicBezTo>
                    <a:pt x="1" y="18894"/>
                    <a:pt x="2156" y="23309"/>
                    <a:pt x="5859" y="25695"/>
                  </a:cubicBezTo>
                  <a:cubicBezTo>
                    <a:pt x="10588" y="28749"/>
                    <a:pt x="18392" y="28959"/>
                    <a:pt x="21468" y="23602"/>
                  </a:cubicBezTo>
                  <a:cubicBezTo>
                    <a:pt x="22619" y="21573"/>
                    <a:pt x="23079" y="19187"/>
                    <a:pt x="22305" y="17011"/>
                  </a:cubicBezTo>
                  <a:cubicBezTo>
                    <a:pt x="21866" y="15714"/>
                    <a:pt x="19376" y="13559"/>
                    <a:pt x="20045" y="1232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3978675" y="4453700"/>
              <a:ext cx="112500" cy="102025"/>
            </a:xfrm>
            <a:custGeom>
              <a:avLst/>
              <a:gdLst/>
              <a:ahLst/>
              <a:cxnLst/>
              <a:rect l="l" t="t" r="r" b="b"/>
              <a:pathLst>
                <a:path w="4500" h="4081" fill="none" extrusionOk="0">
                  <a:moveTo>
                    <a:pt x="2805" y="272"/>
                  </a:moveTo>
                  <a:cubicBezTo>
                    <a:pt x="1424" y="754"/>
                    <a:pt x="1" y="3767"/>
                    <a:pt x="2093" y="3913"/>
                  </a:cubicBezTo>
                  <a:cubicBezTo>
                    <a:pt x="3872" y="4081"/>
                    <a:pt x="4416" y="1612"/>
                    <a:pt x="4499" y="314"/>
                  </a:cubicBezTo>
                  <a:cubicBezTo>
                    <a:pt x="3830" y="0"/>
                    <a:pt x="3056" y="0"/>
                    <a:pt x="2428" y="440"/>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4029950" y="4258050"/>
              <a:ext cx="124525" cy="151200"/>
            </a:xfrm>
            <a:custGeom>
              <a:avLst/>
              <a:gdLst/>
              <a:ahLst/>
              <a:cxnLst/>
              <a:rect l="l" t="t" r="r" b="b"/>
              <a:pathLst>
                <a:path w="4981" h="6048" fill="none" extrusionOk="0">
                  <a:moveTo>
                    <a:pt x="1800" y="817"/>
                  </a:moveTo>
                  <a:cubicBezTo>
                    <a:pt x="0" y="1633"/>
                    <a:pt x="105" y="6048"/>
                    <a:pt x="2846" y="4813"/>
                  </a:cubicBezTo>
                  <a:cubicBezTo>
                    <a:pt x="4980" y="3851"/>
                    <a:pt x="4562" y="1"/>
                    <a:pt x="1800" y="11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4141375" y="4158150"/>
              <a:ext cx="208200" cy="109875"/>
            </a:xfrm>
            <a:custGeom>
              <a:avLst/>
              <a:gdLst/>
              <a:ahLst/>
              <a:cxnLst/>
              <a:rect l="l" t="t" r="r" b="b"/>
              <a:pathLst>
                <a:path w="8328" h="4395" fill="none" extrusionOk="0">
                  <a:moveTo>
                    <a:pt x="4854" y="838"/>
                  </a:moveTo>
                  <a:cubicBezTo>
                    <a:pt x="3201" y="1"/>
                    <a:pt x="0" y="4395"/>
                    <a:pt x="5064" y="3955"/>
                  </a:cubicBezTo>
                  <a:cubicBezTo>
                    <a:pt x="8328" y="3662"/>
                    <a:pt x="7909" y="628"/>
                    <a:pt x="4666" y="98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0"/>
            <p:cNvSpPr/>
            <p:nvPr/>
          </p:nvSpPr>
          <p:spPr>
            <a:xfrm>
              <a:off x="4428550" y="4150825"/>
              <a:ext cx="159550" cy="102550"/>
            </a:xfrm>
            <a:custGeom>
              <a:avLst/>
              <a:gdLst/>
              <a:ahLst/>
              <a:cxnLst/>
              <a:rect l="l" t="t" r="r" b="b"/>
              <a:pathLst>
                <a:path w="6382" h="4102" fill="none" extrusionOk="0">
                  <a:moveTo>
                    <a:pt x="2637" y="607"/>
                  </a:moveTo>
                  <a:cubicBezTo>
                    <a:pt x="0" y="587"/>
                    <a:pt x="1235" y="4102"/>
                    <a:pt x="3871" y="3369"/>
                  </a:cubicBezTo>
                  <a:cubicBezTo>
                    <a:pt x="6382" y="2679"/>
                    <a:pt x="4792" y="1"/>
                    <a:pt x="2490" y="2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0"/>
            <p:cNvSpPr/>
            <p:nvPr/>
          </p:nvSpPr>
          <p:spPr>
            <a:xfrm>
              <a:off x="4096900" y="4637300"/>
              <a:ext cx="208225" cy="80575"/>
            </a:xfrm>
            <a:custGeom>
              <a:avLst/>
              <a:gdLst/>
              <a:ahLst/>
              <a:cxnLst/>
              <a:rect l="l" t="t" r="r" b="b"/>
              <a:pathLst>
                <a:path w="8329" h="3223" fill="none" extrusionOk="0">
                  <a:moveTo>
                    <a:pt x="1549" y="586"/>
                  </a:moveTo>
                  <a:cubicBezTo>
                    <a:pt x="1" y="294"/>
                    <a:pt x="398" y="1486"/>
                    <a:pt x="1026" y="2093"/>
                  </a:cubicBezTo>
                  <a:cubicBezTo>
                    <a:pt x="1633" y="2700"/>
                    <a:pt x="3871" y="3223"/>
                    <a:pt x="4708" y="3014"/>
                  </a:cubicBezTo>
                  <a:cubicBezTo>
                    <a:pt x="8328" y="2072"/>
                    <a:pt x="3516" y="1"/>
                    <a:pt x="1549" y="586"/>
                  </a:cubicBezTo>
                  <a:close/>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0"/>
            <p:cNvSpPr/>
            <p:nvPr/>
          </p:nvSpPr>
          <p:spPr>
            <a:xfrm>
              <a:off x="4315025" y="4487700"/>
              <a:ext cx="128700" cy="182575"/>
            </a:xfrm>
            <a:custGeom>
              <a:avLst/>
              <a:gdLst/>
              <a:ahLst/>
              <a:cxnLst/>
              <a:rect l="l" t="t" r="r" b="b"/>
              <a:pathLst>
                <a:path w="5148" h="7303" fill="none" extrusionOk="0">
                  <a:moveTo>
                    <a:pt x="2449" y="1863"/>
                  </a:moveTo>
                  <a:cubicBezTo>
                    <a:pt x="1" y="3495"/>
                    <a:pt x="2533" y="7303"/>
                    <a:pt x="4081" y="4625"/>
                  </a:cubicBezTo>
                  <a:cubicBezTo>
                    <a:pt x="5148" y="2762"/>
                    <a:pt x="3725" y="0"/>
                    <a:pt x="1737" y="2197"/>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3930550" y="4527975"/>
              <a:ext cx="515800" cy="265750"/>
            </a:xfrm>
            <a:custGeom>
              <a:avLst/>
              <a:gdLst/>
              <a:ahLst/>
              <a:cxnLst/>
              <a:rect l="l" t="t" r="r" b="b"/>
              <a:pathLst>
                <a:path w="20632" h="10630" fill="none" extrusionOk="0">
                  <a:moveTo>
                    <a:pt x="273" y="1"/>
                  </a:moveTo>
                  <a:cubicBezTo>
                    <a:pt x="1" y="503"/>
                    <a:pt x="754" y="1549"/>
                    <a:pt x="963" y="2093"/>
                  </a:cubicBezTo>
                  <a:cubicBezTo>
                    <a:pt x="1194" y="2721"/>
                    <a:pt x="1298" y="3348"/>
                    <a:pt x="1466" y="3976"/>
                  </a:cubicBezTo>
                  <a:cubicBezTo>
                    <a:pt x="1800" y="5273"/>
                    <a:pt x="2658" y="6466"/>
                    <a:pt x="3683" y="7303"/>
                  </a:cubicBezTo>
                  <a:cubicBezTo>
                    <a:pt x="6090" y="9249"/>
                    <a:pt x="9103" y="10190"/>
                    <a:pt x="12137" y="10462"/>
                  </a:cubicBezTo>
                  <a:cubicBezTo>
                    <a:pt x="13852" y="10630"/>
                    <a:pt x="15735" y="10002"/>
                    <a:pt x="17326" y="9374"/>
                  </a:cubicBezTo>
                  <a:cubicBezTo>
                    <a:pt x="18330" y="8977"/>
                    <a:pt x="20632" y="7366"/>
                    <a:pt x="20464" y="6215"/>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0"/>
            <p:cNvSpPr/>
            <p:nvPr/>
          </p:nvSpPr>
          <p:spPr>
            <a:xfrm>
              <a:off x="4423300" y="4287350"/>
              <a:ext cx="247450" cy="125050"/>
            </a:xfrm>
            <a:custGeom>
              <a:avLst/>
              <a:gdLst/>
              <a:ahLst/>
              <a:cxnLst/>
              <a:rect l="l" t="t" r="r" b="b"/>
              <a:pathLst>
                <a:path w="9898" h="5002" fill="none" extrusionOk="0">
                  <a:moveTo>
                    <a:pt x="106" y="5001"/>
                  </a:moveTo>
                  <a:cubicBezTo>
                    <a:pt x="1" y="3955"/>
                    <a:pt x="1110" y="3704"/>
                    <a:pt x="1884" y="3641"/>
                  </a:cubicBezTo>
                  <a:cubicBezTo>
                    <a:pt x="3223" y="3537"/>
                    <a:pt x="4604" y="3516"/>
                    <a:pt x="5922" y="3307"/>
                  </a:cubicBezTo>
                  <a:cubicBezTo>
                    <a:pt x="7659" y="3014"/>
                    <a:pt x="9898" y="1947"/>
                    <a:pt x="9437" y="1"/>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0"/>
            <p:cNvSpPr/>
            <p:nvPr/>
          </p:nvSpPr>
          <p:spPr>
            <a:xfrm>
              <a:off x="4007975" y="4483000"/>
              <a:ext cx="28275" cy="54425"/>
            </a:xfrm>
            <a:custGeom>
              <a:avLst/>
              <a:gdLst/>
              <a:ahLst/>
              <a:cxnLst/>
              <a:rect l="l" t="t" r="r" b="b"/>
              <a:pathLst>
                <a:path w="1131" h="2177" fill="none" extrusionOk="0">
                  <a:moveTo>
                    <a:pt x="1" y="2176"/>
                  </a:moveTo>
                  <a:cubicBezTo>
                    <a:pt x="273" y="1653"/>
                    <a:pt x="586" y="230"/>
                    <a:pt x="113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0"/>
            <p:cNvSpPr/>
            <p:nvPr/>
          </p:nvSpPr>
          <p:spPr>
            <a:xfrm>
              <a:off x="4019475" y="4500775"/>
              <a:ext cx="19900" cy="44500"/>
            </a:xfrm>
            <a:custGeom>
              <a:avLst/>
              <a:gdLst/>
              <a:ahLst/>
              <a:cxnLst/>
              <a:rect l="l" t="t" r="r" b="b"/>
              <a:pathLst>
                <a:path w="796" h="1780" fill="none" extrusionOk="0">
                  <a:moveTo>
                    <a:pt x="22" y="1779"/>
                  </a:moveTo>
                  <a:cubicBezTo>
                    <a:pt x="1" y="1695"/>
                    <a:pt x="587" y="189"/>
                    <a:pt x="79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0"/>
            <p:cNvSpPr/>
            <p:nvPr/>
          </p:nvSpPr>
          <p:spPr>
            <a:xfrm>
              <a:off x="4041975" y="4503925"/>
              <a:ext cx="18325" cy="43425"/>
            </a:xfrm>
            <a:custGeom>
              <a:avLst/>
              <a:gdLst/>
              <a:ahLst/>
              <a:cxnLst/>
              <a:rect l="l" t="t" r="r" b="b"/>
              <a:pathLst>
                <a:path w="733" h="1737" fill="none" extrusionOk="0">
                  <a:moveTo>
                    <a:pt x="1" y="1737"/>
                  </a:moveTo>
                  <a:cubicBezTo>
                    <a:pt x="273" y="1151"/>
                    <a:pt x="482" y="544"/>
                    <a:pt x="73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0"/>
            <p:cNvSpPr/>
            <p:nvPr/>
          </p:nvSpPr>
          <p:spPr>
            <a:xfrm>
              <a:off x="4122525" y="4665550"/>
              <a:ext cx="16250" cy="21475"/>
            </a:xfrm>
            <a:custGeom>
              <a:avLst/>
              <a:gdLst/>
              <a:ahLst/>
              <a:cxnLst/>
              <a:rect l="l" t="t" r="r" b="b"/>
              <a:pathLst>
                <a:path w="650" h="859" fill="none" extrusionOk="0">
                  <a:moveTo>
                    <a:pt x="1" y="858"/>
                  </a:moveTo>
                  <a:cubicBezTo>
                    <a:pt x="336" y="670"/>
                    <a:pt x="294" y="105"/>
                    <a:pt x="64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0"/>
            <p:cNvSpPr/>
            <p:nvPr/>
          </p:nvSpPr>
          <p:spPr>
            <a:xfrm>
              <a:off x="4142925" y="4674450"/>
              <a:ext cx="11550" cy="23550"/>
            </a:xfrm>
            <a:custGeom>
              <a:avLst/>
              <a:gdLst/>
              <a:ahLst/>
              <a:cxnLst/>
              <a:rect l="l" t="t" r="r" b="b"/>
              <a:pathLst>
                <a:path w="462" h="942" fill="none" extrusionOk="0">
                  <a:moveTo>
                    <a:pt x="1" y="942"/>
                  </a:moveTo>
                  <a:cubicBezTo>
                    <a:pt x="210" y="691"/>
                    <a:pt x="294" y="293"/>
                    <a:pt x="461"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0"/>
            <p:cNvSpPr/>
            <p:nvPr/>
          </p:nvSpPr>
          <p:spPr>
            <a:xfrm>
              <a:off x="4163325" y="4679150"/>
              <a:ext cx="11025" cy="29325"/>
            </a:xfrm>
            <a:custGeom>
              <a:avLst/>
              <a:gdLst/>
              <a:ahLst/>
              <a:cxnLst/>
              <a:rect l="l" t="t" r="r" b="b"/>
              <a:pathLst>
                <a:path w="441" h="1173" fill="none" extrusionOk="0">
                  <a:moveTo>
                    <a:pt x="1" y="1172"/>
                  </a:moveTo>
                  <a:cubicBezTo>
                    <a:pt x="126" y="796"/>
                    <a:pt x="273" y="398"/>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0"/>
            <p:cNvSpPr/>
            <p:nvPr/>
          </p:nvSpPr>
          <p:spPr>
            <a:xfrm>
              <a:off x="4361075" y="4566675"/>
              <a:ext cx="19900" cy="41350"/>
            </a:xfrm>
            <a:custGeom>
              <a:avLst/>
              <a:gdLst/>
              <a:ahLst/>
              <a:cxnLst/>
              <a:rect l="l" t="t" r="r" b="b"/>
              <a:pathLst>
                <a:path w="796" h="1654" fill="none" extrusionOk="0">
                  <a:moveTo>
                    <a:pt x="209" y="1654"/>
                  </a:moveTo>
                  <a:cubicBezTo>
                    <a:pt x="0" y="1277"/>
                    <a:pt x="565" y="336"/>
                    <a:pt x="774" y="1"/>
                  </a:cubicBezTo>
                  <a:cubicBezTo>
                    <a:pt x="795" y="64"/>
                    <a:pt x="795" y="85"/>
                    <a:pt x="774" y="12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0"/>
            <p:cNvSpPr/>
            <p:nvPr/>
          </p:nvSpPr>
          <p:spPr>
            <a:xfrm>
              <a:off x="4377800" y="4581850"/>
              <a:ext cx="11525" cy="36125"/>
            </a:xfrm>
            <a:custGeom>
              <a:avLst/>
              <a:gdLst/>
              <a:ahLst/>
              <a:cxnLst/>
              <a:rect l="l" t="t" r="r" b="b"/>
              <a:pathLst>
                <a:path w="461" h="1445" fill="none" extrusionOk="0">
                  <a:moveTo>
                    <a:pt x="1" y="1444"/>
                  </a:moveTo>
                  <a:cubicBezTo>
                    <a:pt x="273" y="1235"/>
                    <a:pt x="356" y="398"/>
                    <a:pt x="461"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0"/>
            <p:cNvSpPr/>
            <p:nvPr/>
          </p:nvSpPr>
          <p:spPr>
            <a:xfrm>
              <a:off x="4395075" y="4593375"/>
              <a:ext cx="8900" cy="29825"/>
            </a:xfrm>
            <a:custGeom>
              <a:avLst/>
              <a:gdLst/>
              <a:ahLst/>
              <a:cxnLst/>
              <a:rect l="l" t="t" r="r" b="b"/>
              <a:pathLst>
                <a:path w="356" h="1193" fill="none" extrusionOk="0">
                  <a:moveTo>
                    <a:pt x="0" y="1193"/>
                  </a:moveTo>
                  <a:cubicBezTo>
                    <a:pt x="251" y="879"/>
                    <a:pt x="356" y="398"/>
                    <a:pt x="314"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0"/>
            <p:cNvSpPr/>
            <p:nvPr/>
          </p:nvSpPr>
          <p:spPr>
            <a:xfrm>
              <a:off x="4051925" y="4318225"/>
              <a:ext cx="13100" cy="42375"/>
            </a:xfrm>
            <a:custGeom>
              <a:avLst/>
              <a:gdLst/>
              <a:ahLst/>
              <a:cxnLst/>
              <a:rect l="l" t="t" r="r" b="b"/>
              <a:pathLst>
                <a:path w="524" h="1695" fill="none" extrusionOk="0">
                  <a:moveTo>
                    <a:pt x="0" y="1695"/>
                  </a:moveTo>
                  <a:cubicBezTo>
                    <a:pt x="105" y="1381"/>
                    <a:pt x="314" y="0"/>
                    <a:pt x="52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0"/>
            <p:cNvSpPr/>
            <p:nvPr/>
          </p:nvSpPr>
          <p:spPr>
            <a:xfrm>
              <a:off x="4070225" y="4337050"/>
              <a:ext cx="14675" cy="40300"/>
            </a:xfrm>
            <a:custGeom>
              <a:avLst/>
              <a:gdLst/>
              <a:ahLst/>
              <a:cxnLst/>
              <a:rect l="l" t="t" r="r" b="b"/>
              <a:pathLst>
                <a:path w="587" h="1612" fill="none" extrusionOk="0">
                  <a:moveTo>
                    <a:pt x="1" y="1612"/>
                  </a:moveTo>
                  <a:cubicBezTo>
                    <a:pt x="273" y="1465"/>
                    <a:pt x="335" y="377"/>
                    <a:pt x="586"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0"/>
            <p:cNvSpPr/>
            <p:nvPr/>
          </p:nvSpPr>
          <p:spPr>
            <a:xfrm>
              <a:off x="4099525" y="4323975"/>
              <a:ext cx="17800" cy="59650"/>
            </a:xfrm>
            <a:custGeom>
              <a:avLst/>
              <a:gdLst/>
              <a:ahLst/>
              <a:cxnLst/>
              <a:rect l="l" t="t" r="r" b="b"/>
              <a:pathLst>
                <a:path w="712" h="2386" fill="none" extrusionOk="0">
                  <a:moveTo>
                    <a:pt x="0" y="2386"/>
                  </a:moveTo>
                  <a:cubicBezTo>
                    <a:pt x="293" y="1611"/>
                    <a:pt x="481" y="795"/>
                    <a:pt x="712"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0"/>
            <p:cNvSpPr/>
            <p:nvPr/>
          </p:nvSpPr>
          <p:spPr>
            <a:xfrm>
              <a:off x="4213025" y="4212025"/>
              <a:ext cx="16250" cy="40300"/>
            </a:xfrm>
            <a:custGeom>
              <a:avLst/>
              <a:gdLst/>
              <a:ahLst/>
              <a:cxnLst/>
              <a:rect l="l" t="t" r="r" b="b"/>
              <a:pathLst>
                <a:path w="650" h="1612" fill="none" extrusionOk="0">
                  <a:moveTo>
                    <a:pt x="1" y="1612"/>
                  </a:moveTo>
                  <a:cubicBezTo>
                    <a:pt x="231" y="1089"/>
                    <a:pt x="461" y="566"/>
                    <a:pt x="649"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0"/>
            <p:cNvSpPr/>
            <p:nvPr/>
          </p:nvSpPr>
          <p:spPr>
            <a:xfrm>
              <a:off x="4242325" y="4220925"/>
              <a:ext cx="15200" cy="34550"/>
            </a:xfrm>
            <a:custGeom>
              <a:avLst/>
              <a:gdLst/>
              <a:ahLst/>
              <a:cxnLst/>
              <a:rect l="l" t="t" r="r" b="b"/>
              <a:pathLst>
                <a:path w="608" h="1382" fill="none" extrusionOk="0">
                  <a:moveTo>
                    <a:pt x="0" y="1381"/>
                  </a:moveTo>
                  <a:cubicBezTo>
                    <a:pt x="42" y="942"/>
                    <a:pt x="293" y="314"/>
                    <a:pt x="607"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0"/>
            <p:cNvSpPr/>
            <p:nvPr/>
          </p:nvSpPr>
          <p:spPr>
            <a:xfrm>
              <a:off x="4265350" y="4221975"/>
              <a:ext cx="11000" cy="33500"/>
            </a:xfrm>
            <a:custGeom>
              <a:avLst/>
              <a:gdLst/>
              <a:ahLst/>
              <a:cxnLst/>
              <a:rect l="l" t="t" r="r" b="b"/>
              <a:pathLst>
                <a:path w="440" h="1340" fill="none" extrusionOk="0">
                  <a:moveTo>
                    <a:pt x="0" y="1339"/>
                  </a:moveTo>
                  <a:cubicBezTo>
                    <a:pt x="126" y="900"/>
                    <a:pt x="251" y="419"/>
                    <a:pt x="43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0"/>
            <p:cNvSpPr/>
            <p:nvPr/>
          </p:nvSpPr>
          <p:spPr>
            <a:xfrm>
              <a:off x="4286250" y="4230350"/>
              <a:ext cx="11025" cy="20925"/>
            </a:xfrm>
            <a:custGeom>
              <a:avLst/>
              <a:gdLst/>
              <a:ahLst/>
              <a:cxnLst/>
              <a:rect l="l" t="t" r="r" b="b"/>
              <a:pathLst>
                <a:path w="441" h="837" fill="none" extrusionOk="0">
                  <a:moveTo>
                    <a:pt x="1" y="837"/>
                  </a:moveTo>
                  <a:cubicBezTo>
                    <a:pt x="168" y="607"/>
                    <a:pt x="357" y="293"/>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0"/>
            <p:cNvSpPr/>
            <p:nvPr/>
          </p:nvSpPr>
          <p:spPr>
            <a:xfrm>
              <a:off x="4473525" y="4183775"/>
              <a:ext cx="14675" cy="36650"/>
            </a:xfrm>
            <a:custGeom>
              <a:avLst/>
              <a:gdLst/>
              <a:ahLst/>
              <a:cxnLst/>
              <a:rect l="l" t="t" r="r" b="b"/>
              <a:pathLst>
                <a:path w="587" h="1466" fill="none" extrusionOk="0">
                  <a:moveTo>
                    <a:pt x="147" y="1465"/>
                  </a:moveTo>
                  <a:cubicBezTo>
                    <a:pt x="1" y="1173"/>
                    <a:pt x="377" y="147"/>
                    <a:pt x="58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0"/>
            <p:cNvSpPr/>
            <p:nvPr/>
          </p:nvSpPr>
          <p:spPr>
            <a:xfrm>
              <a:off x="4495500" y="4200525"/>
              <a:ext cx="14150" cy="34550"/>
            </a:xfrm>
            <a:custGeom>
              <a:avLst/>
              <a:gdLst/>
              <a:ahLst/>
              <a:cxnLst/>
              <a:rect l="l" t="t" r="r" b="b"/>
              <a:pathLst>
                <a:path w="566" h="1382" fill="none" extrusionOk="0">
                  <a:moveTo>
                    <a:pt x="0" y="1381"/>
                  </a:moveTo>
                  <a:cubicBezTo>
                    <a:pt x="126" y="921"/>
                    <a:pt x="377" y="440"/>
                    <a:pt x="565"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0"/>
            <p:cNvSpPr/>
            <p:nvPr/>
          </p:nvSpPr>
          <p:spPr>
            <a:xfrm>
              <a:off x="4519550" y="4198425"/>
              <a:ext cx="16250" cy="33500"/>
            </a:xfrm>
            <a:custGeom>
              <a:avLst/>
              <a:gdLst/>
              <a:ahLst/>
              <a:cxnLst/>
              <a:rect l="l" t="t" r="r" b="b"/>
              <a:pathLst>
                <a:path w="650" h="1340" fill="none" extrusionOk="0">
                  <a:moveTo>
                    <a:pt x="1" y="1340"/>
                  </a:moveTo>
                  <a:cubicBezTo>
                    <a:pt x="252" y="1047"/>
                    <a:pt x="650" y="398"/>
                    <a:pt x="608"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50"/>
          <p:cNvGrpSpPr/>
          <p:nvPr/>
        </p:nvGrpSpPr>
        <p:grpSpPr>
          <a:xfrm>
            <a:off x="1008850" y="1152975"/>
            <a:ext cx="219700" cy="716650"/>
            <a:chOff x="4771700" y="4284750"/>
            <a:chExt cx="219700" cy="716650"/>
          </a:xfrm>
        </p:grpSpPr>
        <p:sp>
          <p:nvSpPr>
            <p:cNvPr id="2091" name="Google Shape;2091;p50"/>
            <p:cNvSpPr/>
            <p:nvPr/>
          </p:nvSpPr>
          <p:spPr>
            <a:xfrm>
              <a:off x="4771700" y="4284750"/>
              <a:ext cx="90500" cy="161125"/>
            </a:xfrm>
            <a:custGeom>
              <a:avLst/>
              <a:gdLst/>
              <a:ahLst/>
              <a:cxnLst/>
              <a:rect l="l" t="t" r="r" b="b"/>
              <a:pathLst>
                <a:path w="3620" h="6445" fill="none" extrusionOk="0">
                  <a:moveTo>
                    <a:pt x="1402" y="6152"/>
                  </a:moveTo>
                  <a:cubicBezTo>
                    <a:pt x="0" y="4373"/>
                    <a:pt x="84" y="1193"/>
                    <a:pt x="2260" y="0"/>
                  </a:cubicBezTo>
                  <a:cubicBezTo>
                    <a:pt x="2406" y="628"/>
                    <a:pt x="2992" y="1151"/>
                    <a:pt x="3243" y="1779"/>
                  </a:cubicBezTo>
                  <a:cubicBezTo>
                    <a:pt x="3536" y="2469"/>
                    <a:pt x="3620" y="3285"/>
                    <a:pt x="3578" y="3997"/>
                  </a:cubicBezTo>
                  <a:cubicBezTo>
                    <a:pt x="3578" y="4624"/>
                    <a:pt x="3452" y="5231"/>
                    <a:pt x="2950" y="5712"/>
                  </a:cubicBezTo>
                  <a:cubicBezTo>
                    <a:pt x="2678" y="5963"/>
                    <a:pt x="1674" y="6445"/>
                    <a:pt x="1444" y="6089"/>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0"/>
            <p:cNvSpPr/>
            <p:nvPr/>
          </p:nvSpPr>
          <p:spPr>
            <a:xfrm>
              <a:off x="4779025" y="4302525"/>
              <a:ext cx="25125" cy="99925"/>
            </a:xfrm>
            <a:custGeom>
              <a:avLst/>
              <a:gdLst/>
              <a:ahLst/>
              <a:cxnLst/>
              <a:rect l="l" t="t" r="r" b="b"/>
              <a:pathLst>
                <a:path w="1005" h="3997" fill="none" extrusionOk="0">
                  <a:moveTo>
                    <a:pt x="1004" y="0"/>
                  </a:moveTo>
                  <a:cubicBezTo>
                    <a:pt x="837" y="1026"/>
                    <a:pt x="0" y="3139"/>
                    <a:pt x="816" y="3997"/>
                  </a:cubicBezTo>
                  <a:cubicBezTo>
                    <a:pt x="837" y="3955"/>
                    <a:pt x="837" y="3892"/>
                    <a:pt x="816" y="385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0"/>
            <p:cNvSpPr/>
            <p:nvPr/>
          </p:nvSpPr>
          <p:spPr>
            <a:xfrm>
              <a:off x="4802550" y="4298875"/>
              <a:ext cx="17300" cy="112475"/>
            </a:xfrm>
            <a:custGeom>
              <a:avLst/>
              <a:gdLst/>
              <a:ahLst/>
              <a:cxnLst/>
              <a:rect l="l" t="t" r="r" b="b"/>
              <a:pathLst>
                <a:path w="692" h="4499" fill="none" extrusionOk="0">
                  <a:moveTo>
                    <a:pt x="398" y="0"/>
                  </a:moveTo>
                  <a:cubicBezTo>
                    <a:pt x="440" y="1507"/>
                    <a:pt x="1" y="3034"/>
                    <a:pt x="628" y="4499"/>
                  </a:cubicBezTo>
                  <a:cubicBezTo>
                    <a:pt x="691" y="4394"/>
                    <a:pt x="691" y="4289"/>
                    <a:pt x="691" y="4143"/>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0"/>
            <p:cNvSpPr/>
            <p:nvPr/>
          </p:nvSpPr>
          <p:spPr>
            <a:xfrm>
              <a:off x="4811975" y="4292575"/>
              <a:ext cx="25125" cy="116675"/>
            </a:xfrm>
            <a:custGeom>
              <a:avLst/>
              <a:gdLst/>
              <a:ahLst/>
              <a:cxnLst/>
              <a:rect l="l" t="t" r="r" b="b"/>
              <a:pathLst>
                <a:path w="1005" h="4667" fill="none" extrusionOk="0">
                  <a:moveTo>
                    <a:pt x="481" y="1"/>
                  </a:moveTo>
                  <a:cubicBezTo>
                    <a:pt x="0" y="1528"/>
                    <a:pt x="774" y="3181"/>
                    <a:pt x="1005" y="4667"/>
                  </a:cubicBezTo>
                  <a:lnTo>
                    <a:pt x="1005" y="4395"/>
                  </a:ln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0"/>
            <p:cNvSpPr/>
            <p:nvPr/>
          </p:nvSpPr>
          <p:spPr>
            <a:xfrm>
              <a:off x="4830800" y="4307225"/>
              <a:ext cx="12050" cy="65950"/>
            </a:xfrm>
            <a:custGeom>
              <a:avLst/>
              <a:gdLst/>
              <a:ahLst/>
              <a:cxnLst/>
              <a:rect l="l" t="t" r="r" b="b"/>
              <a:pathLst>
                <a:path w="482" h="2638" fill="none" extrusionOk="0">
                  <a:moveTo>
                    <a:pt x="21" y="1"/>
                  </a:moveTo>
                  <a:cubicBezTo>
                    <a:pt x="0" y="880"/>
                    <a:pt x="231" y="1717"/>
                    <a:pt x="482" y="2553"/>
                  </a:cubicBezTo>
                  <a:cubicBezTo>
                    <a:pt x="461" y="2616"/>
                    <a:pt x="440" y="2637"/>
                    <a:pt x="356" y="261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0"/>
            <p:cNvSpPr/>
            <p:nvPr/>
          </p:nvSpPr>
          <p:spPr>
            <a:xfrm>
              <a:off x="4809875" y="4432775"/>
              <a:ext cx="111450" cy="218150"/>
            </a:xfrm>
            <a:custGeom>
              <a:avLst/>
              <a:gdLst/>
              <a:ahLst/>
              <a:cxnLst/>
              <a:rect l="l" t="t" r="r" b="b"/>
              <a:pathLst>
                <a:path w="4458" h="8726" fill="none" extrusionOk="0">
                  <a:moveTo>
                    <a:pt x="0" y="398"/>
                  </a:moveTo>
                  <a:cubicBezTo>
                    <a:pt x="0" y="2846"/>
                    <a:pt x="1026" y="6006"/>
                    <a:pt x="1151" y="8705"/>
                  </a:cubicBezTo>
                  <a:cubicBezTo>
                    <a:pt x="1988" y="8726"/>
                    <a:pt x="3034" y="8391"/>
                    <a:pt x="3830" y="8203"/>
                  </a:cubicBezTo>
                  <a:cubicBezTo>
                    <a:pt x="4394" y="8077"/>
                    <a:pt x="4457" y="7972"/>
                    <a:pt x="4332" y="7407"/>
                  </a:cubicBezTo>
                  <a:cubicBezTo>
                    <a:pt x="4206" y="6884"/>
                    <a:pt x="3976" y="6361"/>
                    <a:pt x="3704" y="5901"/>
                  </a:cubicBezTo>
                  <a:cubicBezTo>
                    <a:pt x="2616" y="4081"/>
                    <a:pt x="1842" y="2009"/>
                    <a:pt x="1256" y="0"/>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0"/>
            <p:cNvSpPr/>
            <p:nvPr/>
          </p:nvSpPr>
          <p:spPr>
            <a:xfrm>
              <a:off x="4836550" y="4616375"/>
              <a:ext cx="154850" cy="385025"/>
            </a:xfrm>
            <a:custGeom>
              <a:avLst/>
              <a:gdLst/>
              <a:ahLst/>
              <a:cxnLst/>
              <a:rect l="l" t="t" r="r" b="b"/>
              <a:pathLst>
                <a:path w="6194" h="15401" fill="none" extrusionOk="0">
                  <a:moveTo>
                    <a:pt x="84" y="1444"/>
                  </a:moveTo>
                  <a:cubicBezTo>
                    <a:pt x="1" y="3014"/>
                    <a:pt x="607" y="4834"/>
                    <a:pt x="1026" y="6361"/>
                  </a:cubicBezTo>
                  <a:cubicBezTo>
                    <a:pt x="1444" y="7952"/>
                    <a:pt x="2386" y="9416"/>
                    <a:pt x="3181" y="10860"/>
                  </a:cubicBezTo>
                  <a:cubicBezTo>
                    <a:pt x="3746" y="11885"/>
                    <a:pt x="4395" y="12848"/>
                    <a:pt x="5001" y="13810"/>
                  </a:cubicBezTo>
                  <a:cubicBezTo>
                    <a:pt x="5315" y="14312"/>
                    <a:pt x="5587" y="15045"/>
                    <a:pt x="6006" y="15400"/>
                  </a:cubicBezTo>
                  <a:cubicBezTo>
                    <a:pt x="6194" y="14145"/>
                    <a:pt x="6068" y="12785"/>
                    <a:pt x="5901" y="11530"/>
                  </a:cubicBezTo>
                  <a:cubicBezTo>
                    <a:pt x="5713" y="10002"/>
                    <a:pt x="5524" y="8433"/>
                    <a:pt x="5190" y="6885"/>
                  </a:cubicBezTo>
                  <a:cubicBezTo>
                    <a:pt x="4667" y="4562"/>
                    <a:pt x="4834" y="2009"/>
                    <a:pt x="3453" y="1"/>
                  </a:cubicBezTo>
                  <a:cubicBezTo>
                    <a:pt x="3327" y="1"/>
                    <a:pt x="3244" y="84"/>
                    <a:pt x="3160" y="168"/>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4" name="Google Shape;2048;p50">
            <a:extLst>
              <a:ext uri="{FF2B5EF4-FFF2-40B4-BE49-F238E27FC236}">
                <a16:creationId xmlns:a16="http://schemas.microsoft.com/office/drawing/2014/main" id="{355E8640-BD17-440A-9064-5681AB56D155}"/>
              </a:ext>
            </a:extLst>
          </p:cNvPr>
          <p:cNvSpPr txBox="1">
            <a:spLocks/>
          </p:cNvSpPr>
          <p:nvPr/>
        </p:nvSpPr>
        <p:spPr>
          <a:xfrm>
            <a:off x="1743697" y="143557"/>
            <a:ext cx="5219223" cy="5844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3600" dirty="0"/>
              <a:t>Bài toán Dungeon master</a:t>
            </a:r>
            <a:endParaRPr lang="en-US" sz="3600" dirty="0"/>
          </a:p>
        </p:txBody>
      </p:sp>
      <p:sp>
        <p:nvSpPr>
          <p:cNvPr id="26" name="Google Shape;2020;p49">
            <a:extLst>
              <a:ext uri="{FF2B5EF4-FFF2-40B4-BE49-F238E27FC236}">
                <a16:creationId xmlns:a16="http://schemas.microsoft.com/office/drawing/2014/main" id="{02AF533B-DBA8-4942-8B7A-8243AA17E82C}"/>
              </a:ext>
            </a:extLst>
          </p:cNvPr>
          <p:cNvSpPr txBox="1">
            <a:spLocks/>
          </p:cNvSpPr>
          <p:nvPr/>
        </p:nvSpPr>
        <p:spPr>
          <a:xfrm>
            <a:off x="297075" y="1136718"/>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chemeClr val="bg2"/>
                </a:solidFill>
              </a:rPr>
              <a:t>Đề</a:t>
            </a:r>
            <a:r>
              <a:rPr lang="en-US" sz="1600" dirty="0">
                <a:solidFill>
                  <a:schemeClr val="bg2"/>
                </a:solidFill>
              </a:rPr>
              <a:t> </a:t>
            </a:r>
            <a:r>
              <a:rPr lang="en-US" sz="1600" dirty="0" err="1">
                <a:solidFill>
                  <a:schemeClr val="bg2"/>
                </a:solidFill>
              </a:rPr>
              <a:t>bài</a:t>
            </a:r>
            <a:r>
              <a:rPr lang="en-US" sz="1600" dirty="0">
                <a:solidFill>
                  <a:schemeClr val="bg2"/>
                </a:solidFill>
              </a:rPr>
              <a:t>: </a:t>
            </a:r>
          </a:p>
        </p:txBody>
      </p:sp>
      <p:graphicFrame>
        <p:nvGraphicFramePr>
          <p:cNvPr id="7" name="Table 7">
            <a:extLst>
              <a:ext uri="{FF2B5EF4-FFF2-40B4-BE49-F238E27FC236}">
                <a16:creationId xmlns:a16="http://schemas.microsoft.com/office/drawing/2014/main" id="{9E626EA9-6DEB-48A4-BADD-0A9B19755126}"/>
              </a:ext>
            </a:extLst>
          </p:cNvPr>
          <p:cNvGraphicFramePr>
            <a:graphicFrameLocks noGrp="1"/>
          </p:cNvGraphicFramePr>
          <p:nvPr>
            <p:extLst>
              <p:ext uri="{D42A27DB-BD31-4B8C-83A1-F6EECF244321}">
                <p14:modId xmlns:p14="http://schemas.microsoft.com/office/powerpoint/2010/main" val="4272875222"/>
              </p:ext>
            </p:extLst>
          </p:nvPr>
        </p:nvGraphicFramePr>
        <p:xfrm>
          <a:off x="2403158" y="1570088"/>
          <a:ext cx="3900302" cy="3137646"/>
        </p:xfrm>
        <a:graphic>
          <a:graphicData uri="http://schemas.openxmlformats.org/drawingml/2006/table">
            <a:tbl>
              <a:tblPr firstRow="1" bandRow="1">
                <a:tableStyleId>{1A4137F0-C7AD-4A16-8838-87986FFB475E}</a:tableStyleId>
              </a:tblPr>
              <a:tblGrid>
                <a:gridCol w="557186">
                  <a:extLst>
                    <a:ext uri="{9D8B030D-6E8A-4147-A177-3AD203B41FA5}">
                      <a16:colId xmlns:a16="http://schemas.microsoft.com/office/drawing/2014/main" val="2029944717"/>
                    </a:ext>
                  </a:extLst>
                </a:gridCol>
                <a:gridCol w="557186">
                  <a:extLst>
                    <a:ext uri="{9D8B030D-6E8A-4147-A177-3AD203B41FA5}">
                      <a16:colId xmlns:a16="http://schemas.microsoft.com/office/drawing/2014/main" val="3903299346"/>
                    </a:ext>
                  </a:extLst>
                </a:gridCol>
                <a:gridCol w="557186">
                  <a:extLst>
                    <a:ext uri="{9D8B030D-6E8A-4147-A177-3AD203B41FA5}">
                      <a16:colId xmlns:a16="http://schemas.microsoft.com/office/drawing/2014/main" val="390567404"/>
                    </a:ext>
                  </a:extLst>
                </a:gridCol>
                <a:gridCol w="557186">
                  <a:extLst>
                    <a:ext uri="{9D8B030D-6E8A-4147-A177-3AD203B41FA5}">
                      <a16:colId xmlns:a16="http://schemas.microsoft.com/office/drawing/2014/main" val="4264672352"/>
                    </a:ext>
                  </a:extLst>
                </a:gridCol>
                <a:gridCol w="557186">
                  <a:extLst>
                    <a:ext uri="{9D8B030D-6E8A-4147-A177-3AD203B41FA5}">
                      <a16:colId xmlns:a16="http://schemas.microsoft.com/office/drawing/2014/main" val="3556916787"/>
                    </a:ext>
                  </a:extLst>
                </a:gridCol>
                <a:gridCol w="557186">
                  <a:extLst>
                    <a:ext uri="{9D8B030D-6E8A-4147-A177-3AD203B41FA5}">
                      <a16:colId xmlns:a16="http://schemas.microsoft.com/office/drawing/2014/main" val="3523890526"/>
                    </a:ext>
                  </a:extLst>
                </a:gridCol>
                <a:gridCol w="557186">
                  <a:extLst>
                    <a:ext uri="{9D8B030D-6E8A-4147-A177-3AD203B41FA5}">
                      <a16:colId xmlns:a16="http://schemas.microsoft.com/office/drawing/2014/main" val="2350679247"/>
                    </a:ext>
                  </a:extLst>
                </a:gridCol>
              </a:tblGrid>
              <a:tr h="522941">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22941">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spTree>
    <p:extLst>
      <p:ext uri="{BB962C8B-B14F-4D97-AF65-F5344CB8AC3E}">
        <p14:creationId xmlns:p14="http://schemas.microsoft.com/office/powerpoint/2010/main" val="201591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6" name="Google Shape;2020;p49">
            <a:extLst>
              <a:ext uri="{FF2B5EF4-FFF2-40B4-BE49-F238E27FC236}">
                <a16:creationId xmlns:a16="http://schemas.microsoft.com/office/drawing/2014/main" id="{02AF533B-DBA8-4942-8B7A-8243AA17E82C}"/>
              </a:ext>
            </a:extLst>
          </p:cNvPr>
          <p:cNvSpPr txBox="1">
            <a:spLocks/>
          </p:cNvSpPr>
          <p:nvPr/>
        </p:nvSpPr>
        <p:spPr>
          <a:xfrm>
            <a:off x="297075" y="1136718"/>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chemeClr val="bg2"/>
                </a:solidFill>
              </a:rPr>
              <a:t>Đề</a:t>
            </a:r>
            <a:r>
              <a:rPr lang="en-US" sz="1600" dirty="0">
                <a:solidFill>
                  <a:schemeClr val="bg2"/>
                </a:solidFill>
              </a:rPr>
              <a:t> </a:t>
            </a:r>
            <a:r>
              <a:rPr lang="en-US" sz="1600" dirty="0" err="1">
                <a:solidFill>
                  <a:schemeClr val="bg2"/>
                </a:solidFill>
              </a:rPr>
              <a:t>bài</a:t>
            </a:r>
            <a:r>
              <a:rPr lang="en-US" sz="1600" dirty="0">
                <a:solidFill>
                  <a:schemeClr val="bg2"/>
                </a:solidFill>
              </a:rPr>
              <a:t>: </a:t>
            </a:r>
          </a:p>
        </p:txBody>
      </p:sp>
      <p:graphicFrame>
        <p:nvGraphicFramePr>
          <p:cNvPr id="7" name="Table 7">
            <a:extLst>
              <a:ext uri="{FF2B5EF4-FFF2-40B4-BE49-F238E27FC236}">
                <a16:creationId xmlns:a16="http://schemas.microsoft.com/office/drawing/2014/main" id="{9E626EA9-6DEB-48A4-BADD-0A9B19755126}"/>
              </a:ext>
            </a:extLst>
          </p:cNvPr>
          <p:cNvGraphicFramePr>
            <a:graphicFrameLocks noGrp="1"/>
          </p:cNvGraphicFramePr>
          <p:nvPr>
            <p:extLst>
              <p:ext uri="{D42A27DB-BD31-4B8C-83A1-F6EECF244321}">
                <p14:modId xmlns:p14="http://schemas.microsoft.com/office/powerpoint/2010/main" val="2324502952"/>
              </p:ext>
            </p:extLst>
          </p:nvPr>
        </p:nvGraphicFramePr>
        <p:xfrm>
          <a:off x="838677" y="1655813"/>
          <a:ext cx="3900302" cy="3137646"/>
        </p:xfrm>
        <a:graphic>
          <a:graphicData uri="http://schemas.openxmlformats.org/drawingml/2006/table">
            <a:tbl>
              <a:tblPr firstRow="1" bandRow="1">
                <a:tableStyleId>{1A4137F0-C7AD-4A16-8838-87986FFB475E}</a:tableStyleId>
              </a:tblPr>
              <a:tblGrid>
                <a:gridCol w="557186">
                  <a:extLst>
                    <a:ext uri="{9D8B030D-6E8A-4147-A177-3AD203B41FA5}">
                      <a16:colId xmlns:a16="http://schemas.microsoft.com/office/drawing/2014/main" val="2029944717"/>
                    </a:ext>
                  </a:extLst>
                </a:gridCol>
                <a:gridCol w="557186">
                  <a:extLst>
                    <a:ext uri="{9D8B030D-6E8A-4147-A177-3AD203B41FA5}">
                      <a16:colId xmlns:a16="http://schemas.microsoft.com/office/drawing/2014/main" val="3903299346"/>
                    </a:ext>
                  </a:extLst>
                </a:gridCol>
                <a:gridCol w="557186">
                  <a:extLst>
                    <a:ext uri="{9D8B030D-6E8A-4147-A177-3AD203B41FA5}">
                      <a16:colId xmlns:a16="http://schemas.microsoft.com/office/drawing/2014/main" val="390567404"/>
                    </a:ext>
                  </a:extLst>
                </a:gridCol>
                <a:gridCol w="557186">
                  <a:extLst>
                    <a:ext uri="{9D8B030D-6E8A-4147-A177-3AD203B41FA5}">
                      <a16:colId xmlns:a16="http://schemas.microsoft.com/office/drawing/2014/main" val="4264672352"/>
                    </a:ext>
                  </a:extLst>
                </a:gridCol>
                <a:gridCol w="557186">
                  <a:extLst>
                    <a:ext uri="{9D8B030D-6E8A-4147-A177-3AD203B41FA5}">
                      <a16:colId xmlns:a16="http://schemas.microsoft.com/office/drawing/2014/main" val="3556916787"/>
                    </a:ext>
                  </a:extLst>
                </a:gridCol>
                <a:gridCol w="557186">
                  <a:extLst>
                    <a:ext uri="{9D8B030D-6E8A-4147-A177-3AD203B41FA5}">
                      <a16:colId xmlns:a16="http://schemas.microsoft.com/office/drawing/2014/main" val="3523890526"/>
                    </a:ext>
                  </a:extLst>
                </a:gridCol>
                <a:gridCol w="557186">
                  <a:extLst>
                    <a:ext uri="{9D8B030D-6E8A-4147-A177-3AD203B41FA5}">
                      <a16:colId xmlns:a16="http://schemas.microsoft.com/office/drawing/2014/main" val="2350679247"/>
                    </a:ext>
                  </a:extLst>
                </a:gridCol>
              </a:tblGrid>
              <a:tr h="522941">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22941">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sp>
        <p:nvSpPr>
          <p:cNvPr id="6" name="Google Shape;2020;p49">
            <a:extLst>
              <a:ext uri="{FF2B5EF4-FFF2-40B4-BE49-F238E27FC236}">
                <a16:creationId xmlns:a16="http://schemas.microsoft.com/office/drawing/2014/main" id="{03C46F20-B7C4-49E2-A3C5-641B6514B234}"/>
              </a:ext>
            </a:extLst>
          </p:cNvPr>
          <p:cNvSpPr txBox="1">
            <a:spLocks/>
          </p:cNvSpPr>
          <p:nvPr/>
        </p:nvSpPr>
        <p:spPr>
          <a:xfrm>
            <a:off x="5033579" y="1655813"/>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S: </a:t>
            </a:r>
            <a:r>
              <a:rPr lang="en-US" sz="1600" dirty="0" err="1">
                <a:solidFill>
                  <a:schemeClr val="bg2"/>
                </a:solidFill>
              </a:rPr>
              <a:t>Điểm</a:t>
            </a:r>
            <a:r>
              <a:rPr lang="en-US" sz="1600" dirty="0">
                <a:solidFill>
                  <a:schemeClr val="bg2"/>
                </a:solidFill>
              </a:rPr>
              <a:t> </a:t>
            </a:r>
            <a:r>
              <a:rPr lang="en-US" sz="1600" dirty="0" err="1">
                <a:solidFill>
                  <a:schemeClr val="bg2"/>
                </a:solidFill>
              </a:rPr>
              <a:t>xuất</a:t>
            </a:r>
            <a:r>
              <a:rPr lang="en-US" sz="1600" dirty="0">
                <a:solidFill>
                  <a:schemeClr val="bg2"/>
                </a:solidFill>
              </a:rPr>
              <a:t> </a:t>
            </a:r>
            <a:r>
              <a:rPr lang="en-US" sz="1600" dirty="0" err="1">
                <a:solidFill>
                  <a:schemeClr val="bg2"/>
                </a:solidFill>
              </a:rPr>
              <a:t>phát</a:t>
            </a:r>
            <a:r>
              <a:rPr lang="en-US" sz="1600" dirty="0">
                <a:solidFill>
                  <a:schemeClr val="bg2"/>
                </a:solidFill>
              </a:rPr>
              <a:t>.</a:t>
            </a:r>
          </a:p>
          <a:p>
            <a:r>
              <a:rPr lang="en-US" sz="1600" dirty="0">
                <a:solidFill>
                  <a:schemeClr val="bg2"/>
                </a:solidFill>
              </a:rPr>
              <a:t>W: </a:t>
            </a:r>
            <a:r>
              <a:rPr lang="en-US" sz="1600" dirty="0" err="1">
                <a:solidFill>
                  <a:schemeClr val="bg2"/>
                </a:solidFill>
              </a:rPr>
              <a:t>Vật</a:t>
            </a:r>
            <a:r>
              <a:rPr lang="en-US" sz="1600" dirty="0">
                <a:solidFill>
                  <a:schemeClr val="bg2"/>
                </a:solidFill>
              </a:rPr>
              <a:t> </a:t>
            </a:r>
            <a:r>
              <a:rPr lang="en-US" sz="1600" dirty="0" err="1">
                <a:solidFill>
                  <a:schemeClr val="bg2"/>
                </a:solidFill>
              </a:rPr>
              <a:t>cản</a:t>
            </a:r>
            <a:r>
              <a:rPr lang="en-US" sz="1600" dirty="0">
                <a:solidFill>
                  <a:schemeClr val="bg2"/>
                </a:solidFill>
              </a:rPr>
              <a:t>, </a:t>
            </a:r>
            <a:r>
              <a:rPr lang="en-US" sz="1600" dirty="0" err="1">
                <a:solidFill>
                  <a:schemeClr val="bg2"/>
                </a:solidFill>
              </a:rPr>
              <a:t>không</a:t>
            </a:r>
            <a:r>
              <a:rPr lang="en-US" sz="1600" dirty="0">
                <a:solidFill>
                  <a:schemeClr val="bg2"/>
                </a:solidFill>
              </a:rPr>
              <a:t> </a:t>
            </a:r>
            <a:r>
              <a:rPr lang="en-US" sz="1600" dirty="0" err="1">
                <a:solidFill>
                  <a:schemeClr val="bg2"/>
                </a:solidFill>
              </a:rPr>
              <a:t>thể</a:t>
            </a:r>
            <a:r>
              <a:rPr lang="en-US" sz="1600" dirty="0">
                <a:solidFill>
                  <a:schemeClr val="bg2"/>
                </a:solidFill>
              </a:rPr>
              <a:t> </a:t>
            </a:r>
            <a:r>
              <a:rPr lang="en-US" sz="1600" dirty="0" err="1">
                <a:solidFill>
                  <a:schemeClr val="bg2"/>
                </a:solidFill>
              </a:rPr>
              <a:t>đi</a:t>
            </a:r>
            <a:r>
              <a:rPr lang="en-US" sz="1600" dirty="0">
                <a:solidFill>
                  <a:schemeClr val="bg2"/>
                </a:solidFill>
              </a:rPr>
              <a:t> qua </a:t>
            </a:r>
            <a:r>
              <a:rPr lang="en-US" sz="1600" dirty="0" err="1">
                <a:solidFill>
                  <a:schemeClr val="bg2"/>
                </a:solidFill>
              </a:rPr>
              <a:t>điểm</a:t>
            </a:r>
            <a:r>
              <a:rPr lang="en-US" sz="1600" dirty="0">
                <a:solidFill>
                  <a:schemeClr val="bg2"/>
                </a:solidFill>
              </a:rPr>
              <a:t> </a:t>
            </a:r>
            <a:r>
              <a:rPr lang="en-US" sz="1600" dirty="0" err="1">
                <a:solidFill>
                  <a:schemeClr val="bg2"/>
                </a:solidFill>
              </a:rPr>
              <a:t>này</a:t>
            </a:r>
            <a:r>
              <a:rPr lang="en-US" sz="1600" dirty="0">
                <a:solidFill>
                  <a:schemeClr val="bg2"/>
                </a:solidFill>
              </a:rPr>
              <a:t>.</a:t>
            </a:r>
          </a:p>
          <a:p>
            <a:r>
              <a:rPr lang="en-US" sz="1600" dirty="0">
                <a:solidFill>
                  <a:schemeClr val="bg2"/>
                </a:solidFill>
              </a:rPr>
              <a:t>E: </a:t>
            </a:r>
            <a:r>
              <a:rPr lang="en-US" sz="1600" dirty="0" err="1">
                <a:solidFill>
                  <a:schemeClr val="bg2"/>
                </a:solidFill>
              </a:rPr>
              <a:t>Điểm</a:t>
            </a:r>
            <a:r>
              <a:rPr lang="en-US" sz="1600" dirty="0">
                <a:solidFill>
                  <a:schemeClr val="bg2"/>
                </a:solidFill>
              </a:rPr>
              <a:t> </a:t>
            </a:r>
            <a:r>
              <a:rPr lang="en-US" sz="1600" dirty="0" err="1">
                <a:solidFill>
                  <a:schemeClr val="bg2"/>
                </a:solidFill>
              </a:rPr>
              <a:t>đích</a:t>
            </a:r>
            <a:r>
              <a:rPr lang="en-US" sz="1600" dirty="0">
                <a:solidFill>
                  <a:schemeClr val="bg2"/>
                </a:solidFill>
              </a:rPr>
              <a:t>.</a:t>
            </a:r>
          </a:p>
          <a:p>
            <a:endParaRPr lang="en-US" sz="1600" dirty="0">
              <a:solidFill>
                <a:schemeClr val="bg2"/>
              </a:solidFill>
            </a:endParaRPr>
          </a:p>
          <a:p>
            <a:r>
              <a:rPr lang="en-US" sz="1600" dirty="0">
                <a:solidFill>
                  <a:schemeClr val="bg2"/>
                </a:solidFill>
              </a:rPr>
              <a:t>=&gt; </a:t>
            </a:r>
            <a:r>
              <a:rPr lang="en-US" sz="1600" dirty="0" err="1">
                <a:solidFill>
                  <a:schemeClr val="bg2"/>
                </a:solidFill>
              </a:rPr>
              <a:t>Tìm</a:t>
            </a:r>
            <a:r>
              <a:rPr lang="en-US" sz="1600" dirty="0">
                <a:solidFill>
                  <a:schemeClr val="bg2"/>
                </a:solidFill>
              </a:rPr>
              <a:t> </a:t>
            </a:r>
            <a:r>
              <a:rPr lang="en-US" sz="1600" dirty="0" err="1">
                <a:solidFill>
                  <a:schemeClr val="bg2"/>
                </a:solidFill>
              </a:rPr>
              <a:t>số</a:t>
            </a:r>
            <a:r>
              <a:rPr lang="en-US" sz="1600" dirty="0">
                <a:solidFill>
                  <a:schemeClr val="bg2"/>
                </a:solidFill>
              </a:rPr>
              <a:t> </a:t>
            </a:r>
            <a:r>
              <a:rPr lang="en-US" sz="1600" dirty="0" err="1">
                <a:solidFill>
                  <a:schemeClr val="bg2"/>
                </a:solidFill>
              </a:rPr>
              <a:t>bước</a:t>
            </a:r>
            <a:r>
              <a:rPr lang="en-US" sz="1600" dirty="0">
                <a:solidFill>
                  <a:schemeClr val="bg2"/>
                </a:solidFill>
              </a:rPr>
              <a:t> </a:t>
            </a:r>
            <a:r>
              <a:rPr lang="en-US" sz="1600" dirty="0" err="1">
                <a:solidFill>
                  <a:schemeClr val="bg2"/>
                </a:solidFill>
              </a:rPr>
              <a:t>đi</a:t>
            </a:r>
            <a:r>
              <a:rPr lang="en-US" sz="1600" dirty="0">
                <a:solidFill>
                  <a:schemeClr val="bg2"/>
                </a:solidFill>
              </a:rPr>
              <a:t> </a:t>
            </a:r>
            <a:r>
              <a:rPr lang="en-US" sz="1600" dirty="0" err="1">
                <a:solidFill>
                  <a:schemeClr val="bg2"/>
                </a:solidFill>
              </a:rPr>
              <a:t>ít</a:t>
            </a:r>
            <a:r>
              <a:rPr lang="en-US" sz="1600" dirty="0">
                <a:solidFill>
                  <a:schemeClr val="bg2"/>
                </a:solidFill>
              </a:rPr>
              <a:t> </a:t>
            </a:r>
            <a:r>
              <a:rPr lang="en-US" sz="1600" dirty="0" err="1">
                <a:solidFill>
                  <a:schemeClr val="bg2"/>
                </a:solidFill>
              </a:rPr>
              <a:t>nhất</a:t>
            </a:r>
            <a:r>
              <a:rPr lang="en-US" sz="1600" dirty="0">
                <a:solidFill>
                  <a:schemeClr val="bg2"/>
                </a:solidFill>
              </a:rPr>
              <a:t> </a:t>
            </a:r>
            <a:r>
              <a:rPr lang="en-US" sz="1600" dirty="0" err="1">
                <a:solidFill>
                  <a:schemeClr val="bg2"/>
                </a:solidFill>
              </a:rPr>
              <a:t>từ</a:t>
            </a:r>
            <a:r>
              <a:rPr lang="en-US" sz="1600" dirty="0">
                <a:solidFill>
                  <a:schemeClr val="bg2"/>
                </a:solidFill>
              </a:rPr>
              <a:t> S </a:t>
            </a:r>
            <a:r>
              <a:rPr lang="en-US" sz="1600" dirty="0" err="1">
                <a:solidFill>
                  <a:schemeClr val="bg2"/>
                </a:solidFill>
              </a:rPr>
              <a:t>tới</a:t>
            </a:r>
            <a:r>
              <a:rPr lang="en-US" sz="1600" dirty="0">
                <a:solidFill>
                  <a:schemeClr val="bg2"/>
                </a:solidFill>
              </a:rPr>
              <a:t> E.</a:t>
            </a:r>
          </a:p>
        </p:txBody>
      </p:sp>
      <p:sp>
        <p:nvSpPr>
          <p:cNvPr id="8" name="Google Shape;2048;p50">
            <a:extLst>
              <a:ext uri="{FF2B5EF4-FFF2-40B4-BE49-F238E27FC236}">
                <a16:creationId xmlns:a16="http://schemas.microsoft.com/office/drawing/2014/main" id="{1AB2C294-477C-4B15-A535-C7AFEBC56891}"/>
              </a:ext>
            </a:extLst>
          </p:cNvPr>
          <p:cNvSpPr txBox="1">
            <a:spLocks/>
          </p:cNvSpPr>
          <p:nvPr/>
        </p:nvSpPr>
        <p:spPr>
          <a:xfrm>
            <a:off x="1743697" y="143557"/>
            <a:ext cx="5219223" cy="5844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3600" dirty="0"/>
              <a:t>Bài toán Dungeon master</a:t>
            </a:r>
            <a:endParaRPr lang="en-US" sz="3600" dirty="0"/>
          </a:p>
        </p:txBody>
      </p:sp>
    </p:spTree>
    <p:extLst>
      <p:ext uri="{BB962C8B-B14F-4D97-AF65-F5344CB8AC3E}">
        <p14:creationId xmlns:p14="http://schemas.microsoft.com/office/powerpoint/2010/main" val="32528200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7D5D794C-C0AC-44EB-87B3-29DAF28D4355}"/>
              </a:ext>
            </a:extLst>
          </p:cNvPr>
          <p:cNvGraphicFramePr>
            <a:graphicFrameLocks noGrp="1"/>
          </p:cNvGraphicFramePr>
          <p:nvPr>
            <p:extLst>
              <p:ext uri="{D42A27DB-BD31-4B8C-83A1-F6EECF244321}">
                <p14:modId xmlns:p14="http://schemas.microsoft.com/office/powerpoint/2010/main" val="3538140619"/>
              </p:ext>
            </p:extLst>
          </p:nvPr>
        </p:nvGraphicFramePr>
        <p:xfrm>
          <a:off x="5407819" y="1422913"/>
          <a:ext cx="3439104" cy="495358"/>
        </p:xfrm>
        <a:graphic>
          <a:graphicData uri="http://schemas.openxmlformats.org/drawingml/2006/table">
            <a:tbl>
              <a:tblPr firstRow="1" bandRow="1">
                <a:tableStyleId>{1A4137F0-C7AD-4A16-8838-87986FFB475E}</a:tableStyleId>
              </a:tblPr>
              <a:tblGrid>
                <a:gridCol w="573184">
                  <a:extLst>
                    <a:ext uri="{9D8B030D-6E8A-4147-A177-3AD203B41FA5}">
                      <a16:colId xmlns:a16="http://schemas.microsoft.com/office/drawing/2014/main" val="3973503983"/>
                    </a:ext>
                  </a:extLst>
                </a:gridCol>
                <a:gridCol w="573184">
                  <a:extLst>
                    <a:ext uri="{9D8B030D-6E8A-4147-A177-3AD203B41FA5}">
                      <a16:colId xmlns:a16="http://schemas.microsoft.com/office/drawing/2014/main" val="2765702964"/>
                    </a:ext>
                  </a:extLst>
                </a:gridCol>
                <a:gridCol w="573184">
                  <a:extLst>
                    <a:ext uri="{9D8B030D-6E8A-4147-A177-3AD203B41FA5}">
                      <a16:colId xmlns:a16="http://schemas.microsoft.com/office/drawing/2014/main" val="1879970218"/>
                    </a:ext>
                  </a:extLst>
                </a:gridCol>
                <a:gridCol w="573184">
                  <a:extLst>
                    <a:ext uri="{9D8B030D-6E8A-4147-A177-3AD203B41FA5}">
                      <a16:colId xmlns:a16="http://schemas.microsoft.com/office/drawing/2014/main" val="2864967754"/>
                    </a:ext>
                  </a:extLst>
                </a:gridCol>
                <a:gridCol w="573184">
                  <a:extLst>
                    <a:ext uri="{9D8B030D-6E8A-4147-A177-3AD203B41FA5}">
                      <a16:colId xmlns:a16="http://schemas.microsoft.com/office/drawing/2014/main" val="3806792931"/>
                    </a:ext>
                  </a:extLst>
                </a:gridCol>
                <a:gridCol w="573184">
                  <a:extLst>
                    <a:ext uri="{9D8B030D-6E8A-4147-A177-3AD203B41FA5}">
                      <a16:colId xmlns:a16="http://schemas.microsoft.com/office/drawing/2014/main" val="2015750426"/>
                    </a:ext>
                  </a:extLst>
                </a:gridCol>
              </a:tblGrid>
              <a:tr h="495358">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37068340"/>
                  </a:ext>
                </a:extLst>
              </a:tr>
            </a:tbl>
          </a:graphicData>
        </a:graphic>
      </p:graphicFrame>
      <p:graphicFrame>
        <p:nvGraphicFramePr>
          <p:cNvPr id="7" name="Table 7">
            <a:extLst>
              <a:ext uri="{FF2B5EF4-FFF2-40B4-BE49-F238E27FC236}">
                <a16:creationId xmlns:a16="http://schemas.microsoft.com/office/drawing/2014/main" id="{9E626EA9-6DEB-48A4-BADD-0A9B19755126}"/>
              </a:ext>
            </a:extLst>
          </p:cNvPr>
          <p:cNvGraphicFramePr>
            <a:graphicFrameLocks noGrp="1"/>
          </p:cNvGraphicFramePr>
          <p:nvPr>
            <p:extLst>
              <p:ext uri="{D42A27DB-BD31-4B8C-83A1-F6EECF244321}">
                <p14:modId xmlns:p14="http://schemas.microsoft.com/office/powerpoint/2010/main" val="2960333206"/>
              </p:ext>
            </p:extLst>
          </p:nvPr>
        </p:nvGraphicFramePr>
        <p:xfrm>
          <a:off x="1017528" y="1434104"/>
          <a:ext cx="3900302" cy="3154482"/>
        </p:xfrm>
        <a:graphic>
          <a:graphicData uri="http://schemas.openxmlformats.org/drawingml/2006/table">
            <a:tbl>
              <a:tblPr firstRow="1" bandRow="1">
                <a:tableStyleId>{1A4137F0-C7AD-4A16-8838-87986FFB475E}</a:tableStyleId>
              </a:tblPr>
              <a:tblGrid>
                <a:gridCol w="557186">
                  <a:extLst>
                    <a:ext uri="{9D8B030D-6E8A-4147-A177-3AD203B41FA5}">
                      <a16:colId xmlns:a16="http://schemas.microsoft.com/office/drawing/2014/main" val="2029944717"/>
                    </a:ext>
                  </a:extLst>
                </a:gridCol>
                <a:gridCol w="557186">
                  <a:extLst>
                    <a:ext uri="{9D8B030D-6E8A-4147-A177-3AD203B41FA5}">
                      <a16:colId xmlns:a16="http://schemas.microsoft.com/office/drawing/2014/main" val="3903299346"/>
                    </a:ext>
                  </a:extLst>
                </a:gridCol>
                <a:gridCol w="557186">
                  <a:extLst>
                    <a:ext uri="{9D8B030D-6E8A-4147-A177-3AD203B41FA5}">
                      <a16:colId xmlns:a16="http://schemas.microsoft.com/office/drawing/2014/main" val="390567404"/>
                    </a:ext>
                  </a:extLst>
                </a:gridCol>
                <a:gridCol w="557186">
                  <a:extLst>
                    <a:ext uri="{9D8B030D-6E8A-4147-A177-3AD203B41FA5}">
                      <a16:colId xmlns:a16="http://schemas.microsoft.com/office/drawing/2014/main" val="4264672352"/>
                    </a:ext>
                  </a:extLst>
                </a:gridCol>
                <a:gridCol w="557186">
                  <a:extLst>
                    <a:ext uri="{9D8B030D-6E8A-4147-A177-3AD203B41FA5}">
                      <a16:colId xmlns:a16="http://schemas.microsoft.com/office/drawing/2014/main" val="3556916787"/>
                    </a:ext>
                  </a:extLst>
                </a:gridCol>
                <a:gridCol w="557186">
                  <a:extLst>
                    <a:ext uri="{9D8B030D-6E8A-4147-A177-3AD203B41FA5}">
                      <a16:colId xmlns:a16="http://schemas.microsoft.com/office/drawing/2014/main" val="3523890526"/>
                    </a:ext>
                  </a:extLst>
                </a:gridCol>
                <a:gridCol w="557186">
                  <a:extLst>
                    <a:ext uri="{9D8B030D-6E8A-4147-A177-3AD203B41FA5}">
                      <a16:colId xmlns:a16="http://schemas.microsoft.com/office/drawing/2014/main" val="2350679247"/>
                    </a:ext>
                  </a:extLst>
                </a:gridCol>
              </a:tblGrid>
              <a:tr h="525747">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25747">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25747">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25747">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25747">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25747">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2" name="Table 2">
            <a:extLst>
              <a:ext uri="{FF2B5EF4-FFF2-40B4-BE49-F238E27FC236}">
                <a16:creationId xmlns:a16="http://schemas.microsoft.com/office/drawing/2014/main" id="{A1998AF0-E795-4CF5-96F6-FD44F18F21F6}"/>
              </a:ext>
            </a:extLst>
          </p:cNvPr>
          <p:cNvGraphicFramePr>
            <a:graphicFrameLocks noGrp="1"/>
          </p:cNvGraphicFramePr>
          <p:nvPr>
            <p:extLst>
              <p:ext uri="{D42A27DB-BD31-4B8C-83A1-F6EECF244321}">
                <p14:modId xmlns:p14="http://schemas.microsoft.com/office/powerpoint/2010/main" val="326468427"/>
              </p:ext>
            </p:extLst>
          </p:nvPr>
        </p:nvGraphicFramePr>
        <p:xfrm>
          <a:off x="1017528" y="1031353"/>
          <a:ext cx="3900302" cy="327472"/>
        </p:xfrm>
        <a:graphic>
          <a:graphicData uri="http://schemas.openxmlformats.org/drawingml/2006/table">
            <a:tbl>
              <a:tblPr firstRow="1" bandRow="1">
                <a:tableStyleId>{2D5ABB26-0587-4C30-8999-92F81FD0307C}</a:tableStyleId>
              </a:tblPr>
              <a:tblGrid>
                <a:gridCol w="557186">
                  <a:extLst>
                    <a:ext uri="{9D8B030D-6E8A-4147-A177-3AD203B41FA5}">
                      <a16:colId xmlns:a16="http://schemas.microsoft.com/office/drawing/2014/main" val="4250531733"/>
                    </a:ext>
                  </a:extLst>
                </a:gridCol>
                <a:gridCol w="557186">
                  <a:extLst>
                    <a:ext uri="{9D8B030D-6E8A-4147-A177-3AD203B41FA5}">
                      <a16:colId xmlns:a16="http://schemas.microsoft.com/office/drawing/2014/main" val="2770099118"/>
                    </a:ext>
                  </a:extLst>
                </a:gridCol>
                <a:gridCol w="557186">
                  <a:extLst>
                    <a:ext uri="{9D8B030D-6E8A-4147-A177-3AD203B41FA5}">
                      <a16:colId xmlns:a16="http://schemas.microsoft.com/office/drawing/2014/main" val="3979107063"/>
                    </a:ext>
                  </a:extLst>
                </a:gridCol>
                <a:gridCol w="557186">
                  <a:extLst>
                    <a:ext uri="{9D8B030D-6E8A-4147-A177-3AD203B41FA5}">
                      <a16:colId xmlns:a16="http://schemas.microsoft.com/office/drawing/2014/main" val="406349441"/>
                    </a:ext>
                  </a:extLst>
                </a:gridCol>
                <a:gridCol w="557186">
                  <a:extLst>
                    <a:ext uri="{9D8B030D-6E8A-4147-A177-3AD203B41FA5}">
                      <a16:colId xmlns:a16="http://schemas.microsoft.com/office/drawing/2014/main" val="2508194922"/>
                    </a:ext>
                  </a:extLst>
                </a:gridCol>
                <a:gridCol w="557186">
                  <a:extLst>
                    <a:ext uri="{9D8B030D-6E8A-4147-A177-3AD203B41FA5}">
                      <a16:colId xmlns:a16="http://schemas.microsoft.com/office/drawing/2014/main" val="4256814154"/>
                    </a:ext>
                  </a:extLst>
                </a:gridCol>
                <a:gridCol w="557186">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3" name="Table 3">
            <a:extLst>
              <a:ext uri="{FF2B5EF4-FFF2-40B4-BE49-F238E27FC236}">
                <a16:creationId xmlns:a16="http://schemas.microsoft.com/office/drawing/2014/main" id="{1F7150C5-7D6A-4B9D-9757-F89B617A9C31}"/>
              </a:ext>
            </a:extLst>
          </p:cNvPr>
          <p:cNvGraphicFramePr>
            <a:graphicFrameLocks noGrp="1"/>
          </p:cNvGraphicFramePr>
          <p:nvPr>
            <p:extLst>
              <p:ext uri="{D42A27DB-BD31-4B8C-83A1-F6EECF244321}">
                <p14:modId xmlns:p14="http://schemas.microsoft.com/office/powerpoint/2010/main" val="3523567475"/>
              </p:ext>
            </p:extLst>
          </p:nvPr>
        </p:nvGraphicFramePr>
        <p:xfrm>
          <a:off x="540026" y="1434103"/>
          <a:ext cx="392945" cy="3154482"/>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25747">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25747">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25747">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25747">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25747">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25747">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6" name="Rectangle 5">
            <a:extLst>
              <a:ext uri="{FF2B5EF4-FFF2-40B4-BE49-F238E27FC236}">
                <a16:creationId xmlns:a16="http://schemas.microsoft.com/office/drawing/2014/main" id="{EB9C5A34-786A-4973-A1F1-A55F85983D48}"/>
              </a:ext>
            </a:extLst>
          </p:cNvPr>
          <p:cNvSpPr/>
          <p:nvPr/>
        </p:nvSpPr>
        <p:spPr>
          <a:xfrm>
            <a:off x="5407819" y="1421958"/>
            <a:ext cx="544057" cy="4963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0,0</a:t>
            </a:r>
          </a:p>
        </p:txBody>
      </p:sp>
      <p:sp>
        <p:nvSpPr>
          <p:cNvPr id="8" name="TextBox 7">
            <a:extLst>
              <a:ext uri="{FF2B5EF4-FFF2-40B4-BE49-F238E27FC236}">
                <a16:creationId xmlns:a16="http://schemas.microsoft.com/office/drawing/2014/main" id="{38AD38FF-5073-498E-B983-0AB3CAB2D7F2}"/>
              </a:ext>
            </a:extLst>
          </p:cNvPr>
          <p:cNvSpPr txBox="1"/>
          <p:nvPr/>
        </p:nvSpPr>
        <p:spPr>
          <a:xfrm>
            <a:off x="5314950" y="1050131"/>
            <a:ext cx="774571" cy="338554"/>
          </a:xfrm>
          <a:prstGeom prst="rect">
            <a:avLst/>
          </a:prstGeom>
          <a:noFill/>
        </p:spPr>
        <p:txBody>
          <a:bodyPr wrap="none" rtlCol="0">
            <a:spAutoFit/>
          </a:bodyPr>
          <a:lstStyle/>
          <a:p>
            <a:r>
              <a:rPr lang="en-US" sz="1600" dirty="0">
                <a:solidFill>
                  <a:schemeClr val="bg2"/>
                </a:solidFill>
                <a:latin typeface="Gaegu" panose="020B0604020202020204" charset="0"/>
                <a:ea typeface="Gaegu" panose="020B0604020202020204" charset="0"/>
              </a:rPr>
              <a:t>Queue:</a:t>
            </a:r>
          </a:p>
        </p:txBody>
      </p:sp>
      <p:sp>
        <p:nvSpPr>
          <p:cNvPr id="19" name="Rectangle 18">
            <a:extLst>
              <a:ext uri="{FF2B5EF4-FFF2-40B4-BE49-F238E27FC236}">
                <a16:creationId xmlns:a16="http://schemas.microsoft.com/office/drawing/2014/main" id="{35A3CBD9-A22B-4C7F-B461-84D2FCDBCBF6}"/>
              </a:ext>
            </a:extLst>
          </p:cNvPr>
          <p:cNvSpPr/>
          <p:nvPr/>
        </p:nvSpPr>
        <p:spPr>
          <a:xfrm>
            <a:off x="1017528" y="1434103"/>
            <a:ext cx="544057" cy="4963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0,0</a:t>
            </a:r>
          </a:p>
        </p:txBody>
      </p:sp>
      <p:sp>
        <p:nvSpPr>
          <p:cNvPr id="20" name="Rectangle 19">
            <a:extLst>
              <a:ext uri="{FF2B5EF4-FFF2-40B4-BE49-F238E27FC236}">
                <a16:creationId xmlns:a16="http://schemas.microsoft.com/office/drawing/2014/main" id="{FF7364C9-93B6-49B9-A434-D6B3DD5A6F9D}"/>
              </a:ext>
            </a:extLst>
          </p:cNvPr>
          <p:cNvSpPr/>
          <p:nvPr/>
        </p:nvSpPr>
        <p:spPr>
          <a:xfrm>
            <a:off x="1579283" y="144441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0,1</a:t>
            </a:r>
          </a:p>
        </p:txBody>
      </p:sp>
      <p:sp>
        <p:nvSpPr>
          <p:cNvPr id="21" name="Rectangle 20">
            <a:extLst>
              <a:ext uri="{FF2B5EF4-FFF2-40B4-BE49-F238E27FC236}">
                <a16:creationId xmlns:a16="http://schemas.microsoft.com/office/drawing/2014/main" id="{EFD3E0B8-DE56-4AA0-AE8D-51E1BCBC04F8}"/>
              </a:ext>
            </a:extLst>
          </p:cNvPr>
          <p:cNvSpPr/>
          <p:nvPr/>
        </p:nvSpPr>
        <p:spPr>
          <a:xfrm>
            <a:off x="1017527" y="1978836"/>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1,0</a:t>
            </a:r>
          </a:p>
        </p:txBody>
      </p:sp>
      <p:sp>
        <p:nvSpPr>
          <p:cNvPr id="22" name="Rectangle 21">
            <a:extLst>
              <a:ext uri="{FF2B5EF4-FFF2-40B4-BE49-F238E27FC236}">
                <a16:creationId xmlns:a16="http://schemas.microsoft.com/office/drawing/2014/main" id="{D5CFC13C-7E00-474B-9DC2-BEEA3F4279FE}"/>
              </a:ext>
            </a:extLst>
          </p:cNvPr>
          <p:cNvSpPr/>
          <p:nvPr/>
        </p:nvSpPr>
        <p:spPr>
          <a:xfrm>
            <a:off x="6567670" y="143140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1,0</a:t>
            </a:r>
          </a:p>
        </p:txBody>
      </p:sp>
      <p:sp>
        <p:nvSpPr>
          <p:cNvPr id="23" name="Rectangle 22">
            <a:extLst>
              <a:ext uri="{FF2B5EF4-FFF2-40B4-BE49-F238E27FC236}">
                <a16:creationId xmlns:a16="http://schemas.microsoft.com/office/drawing/2014/main" id="{6B7ED57C-F656-4462-A79E-0FB97219FA17}"/>
              </a:ext>
            </a:extLst>
          </p:cNvPr>
          <p:cNvSpPr/>
          <p:nvPr/>
        </p:nvSpPr>
        <p:spPr>
          <a:xfrm>
            <a:off x="5985840" y="142195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0,1</a:t>
            </a:r>
          </a:p>
        </p:txBody>
      </p:sp>
      <p:sp>
        <p:nvSpPr>
          <p:cNvPr id="27" name="Rectangle 26">
            <a:extLst>
              <a:ext uri="{FF2B5EF4-FFF2-40B4-BE49-F238E27FC236}">
                <a16:creationId xmlns:a16="http://schemas.microsoft.com/office/drawing/2014/main" id="{C8368CC2-90C1-4A0D-88F4-6DDDD5BF6613}"/>
              </a:ext>
            </a:extLst>
          </p:cNvPr>
          <p:cNvSpPr/>
          <p:nvPr/>
        </p:nvSpPr>
        <p:spPr>
          <a:xfrm>
            <a:off x="2148040" y="144441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0,2</a:t>
            </a:r>
          </a:p>
        </p:txBody>
      </p:sp>
      <p:sp>
        <p:nvSpPr>
          <p:cNvPr id="28" name="Rectangle 27">
            <a:extLst>
              <a:ext uri="{FF2B5EF4-FFF2-40B4-BE49-F238E27FC236}">
                <a16:creationId xmlns:a16="http://schemas.microsoft.com/office/drawing/2014/main" id="{C9BA73FD-6297-4020-B13A-EB467F4CE9A9}"/>
              </a:ext>
            </a:extLst>
          </p:cNvPr>
          <p:cNvSpPr/>
          <p:nvPr/>
        </p:nvSpPr>
        <p:spPr>
          <a:xfrm>
            <a:off x="1014404" y="2507151"/>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2,0</a:t>
            </a:r>
          </a:p>
        </p:txBody>
      </p:sp>
      <p:sp>
        <p:nvSpPr>
          <p:cNvPr id="29" name="Rectangle 28">
            <a:extLst>
              <a:ext uri="{FF2B5EF4-FFF2-40B4-BE49-F238E27FC236}">
                <a16:creationId xmlns:a16="http://schemas.microsoft.com/office/drawing/2014/main" id="{85D4B0AE-9A35-4F46-AFAB-17565F1FA41D}"/>
              </a:ext>
            </a:extLst>
          </p:cNvPr>
          <p:cNvSpPr/>
          <p:nvPr/>
        </p:nvSpPr>
        <p:spPr>
          <a:xfrm>
            <a:off x="7125460" y="142195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0,2</a:t>
            </a:r>
          </a:p>
        </p:txBody>
      </p:sp>
      <p:sp>
        <p:nvSpPr>
          <p:cNvPr id="30" name="Rectangle 29">
            <a:extLst>
              <a:ext uri="{FF2B5EF4-FFF2-40B4-BE49-F238E27FC236}">
                <a16:creationId xmlns:a16="http://schemas.microsoft.com/office/drawing/2014/main" id="{3A802225-FFDD-4FC2-9190-3F5CEF40F35E}"/>
              </a:ext>
            </a:extLst>
          </p:cNvPr>
          <p:cNvSpPr/>
          <p:nvPr/>
        </p:nvSpPr>
        <p:spPr>
          <a:xfrm>
            <a:off x="7707290" y="143140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2,0</a:t>
            </a:r>
          </a:p>
        </p:txBody>
      </p:sp>
      <p:graphicFrame>
        <p:nvGraphicFramePr>
          <p:cNvPr id="31" name="Table 9">
            <a:extLst>
              <a:ext uri="{FF2B5EF4-FFF2-40B4-BE49-F238E27FC236}">
                <a16:creationId xmlns:a16="http://schemas.microsoft.com/office/drawing/2014/main" id="{CCF878F5-60C3-41BC-A8AE-D8A2B45CDC32}"/>
              </a:ext>
            </a:extLst>
          </p:cNvPr>
          <p:cNvGraphicFramePr>
            <a:graphicFrameLocks noGrp="1"/>
          </p:cNvGraphicFramePr>
          <p:nvPr>
            <p:extLst>
              <p:ext uri="{D42A27DB-BD31-4B8C-83A1-F6EECF244321}">
                <p14:modId xmlns:p14="http://schemas.microsoft.com/office/powerpoint/2010/main" val="1891790913"/>
              </p:ext>
            </p:extLst>
          </p:nvPr>
        </p:nvGraphicFramePr>
        <p:xfrm>
          <a:off x="5392175" y="2021460"/>
          <a:ext cx="3439104" cy="495358"/>
        </p:xfrm>
        <a:graphic>
          <a:graphicData uri="http://schemas.openxmlformats.org/drawingml/2006/table">
            <a:tbl>
              <a:tblPr firstRow="1" bandRow="1">
                <a:tableStyleId>{1A4137F0-C7AD-4A16-8838-87986FFB475E}</a:tableStyleId>
              </a:tblPr>
              <a:tblGrid>
                <a:gridCol w="573184">
                  <a:extLst>
                    <a:ext uri="{9D8B030D-6E8A-4147-A177-3AD203B41FA5}">
                      <a16:colId xmlns:a16="http://schemas.microsoft.com/office/drawing/2014/main" val="3973503983"/>
                    </a:ext>
                  </a:extLst>
                </a:gridCol>
                <a:gridCol w="573184">
                  <a:extLst>
                    <a:ext uri="{9D8B030D-6E8A-4147-A177-3AD203B41FA5}">
                      <a16:colId xmlns:a16="http://schemas.microsoft.com/office/drawing/2014/main" val="2765702964"/>
                    </a:ext>
                  </a:extLst>
                </a:gridCol>
                <a:gridCol w="573184">
                  <a:extLst>
                    <a:ext uri="{9D8B030D-6E8A-4147-A177-3AD203B41FA5}">
                      <a16:colId xmlns:a16="http://schemas.microsoft.com/office/drawing/2014/main" val="1879970218"/>
                    </a:ext>
                  </a:extLst>
                </a:gridCol>
                <a:gridCol w="573184">
                  <a:extLst>
                    <a:ext uri="{9D8B030D-6E8A-4147-A177-3AD203B41FA5}">
                      <a16:colId xmlns:a16="http://schemas.microsoft.com/office/drawing/2014/main" val="2864967754"/>
                    </a:ext>
                  </a:extLst>
                </a:gridCol>
                <a:gridCol w="573184">
                  <a:extLst>
                    <a:ext uri="{9D8B030D-6E8A-4147-A177-3AD203B41FA5}">
                      <a16:colId xmlns:a16="http://schemas.microsoft.com/office/drawing/2014/main" val="3806792931"/>
                    </a:ext>
                  </a:extLst>
                </a:gridCol>
                <a:gridCol w="573184">
                  <a:extLst>
                    <a:ext uri="{9D8B030D-6E8A-4147-A177-3AD203B41FA5}">
                      <a16:colId xmlns:a16="http://schemas.microsoft.com/office/drawing/2014/main" val="2015750426"/>
                    </a:ext>
                  </a:extLst>
                </a:gridCol>
              </a:tblGrid>
              <a:tr h="495358">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37068340"/>
                  </a:ext>
                </a:extLst>
              </a:tr>
            </a:tbl>
          </a:graphicData>
        </a:graphic>
      </p:graphicFrame>
      <p:sp>
        <p:nvSpPr>
          <p:cNvPr id="32" name="Rectangle 31">
            <a:extLst>
              <a:ext uri="{FF2B5EF4-FFF2-40B4-BE49-F238E27FC236}">
                <a16:creationId xmlns:a16="http://schemas.microsoft.com/office/drawing/2014/main" id="{5012CFD8-7956-4907-852E-9379BCF03F1E}"/>
              </a:ext>
            </a:extLst>
          </p:cNvPr>
          <p:cNvSpPr/>
          <p:nvPr/>
        </p:nvSpPr>
        <p:spPr>
          <a:xfrm>
            <a:off x="2151986" y="197883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1,2</a:t>
            </a:r>
          </a:p>
        </p:txBody>
      </p:sp>
      <p:sp>
        <p:nvSpPr>
          <p:cNvPr id="33" name="Rectangle 32">
            <a:extLst>
              <a:ext uri="{FF2B5EF4-FFF2-40B4-BE49-F238E27FC236}">
                <a16:creationId xmlns:a16="http://schemas.microsoft.com/office/drawing/2014/main" id="{88BE63BF-F935-475B-86BC-66D5F8CEEB05}"/>
              </a:ext>
            </a:extLst>
          </p:cNvPr>
          <p:cNvSpPr/>
          <p:nvPr/>
        </p:nvSpPr>
        <p:spPr>
          <a:xfrm>
            <a:off x="1014404" y="301955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3,0</a:t>
            </a:r>
          </a:p>
        </p:txBody>
      </p:sp>
      <p:sp>
        <p:nvSpPr>
          <p:cNvPr id="34" name="Rectangle 33">
            <a:extLst>
              <a:ext uri="{FF2B5EF4-FFF2-40B4-BE49-F238E27FC236}">
                <a16:creationId xmlns:a16="http://schemas.microsoft.com/office/drawing/2014/main" id="{3F828FB3-FDC4-4E19-A906-325710347FC7}"/>
              </a:ext>
            </a:extLst>
          </p:cNvPr>
          <p:cNvSpPr/>
          <p:nvPr/>
        </p:nvSpPr>
        <p:spPr>
          <a:xfrm>
            <a:off x="8290921" y="141997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1,2</a:t>
            </a:r>
          </a:p>
        </p:txBody>
      </p:sp>
      <p:sp>
        <p:nvSpPr>
          <p:cNvPr id="35" name="Rectangle 34">
            <a:extLst>
              <a:ext uri="{FF2B5EF4-FFF2-40B4-BE49-F238E27FC236}">
                <a16:creationId xmlns:a16="http://schemas.microsoft.com/office/drawing/2014/main" id="{7C776B2E-CA62-4091-BFE1-3670F8217A84}"/>
              </a:ext>
            </a:extLst>
          </p:cNvPr>
          <p:cNvSpPr/>
          <p:nvPr/>
        </p:nvSpPr>
        <p:spPr>
          <a:xfrm>
            <a:off x="5407819" y="201807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3,0</a:t>
            </a:r>
          </a:p>
        </p:txBody>
      </p:sp>
      <p:sp>
        <p:nvSpPr>
          <p:cNvPr id="36" name="Rectangle 35">
            <a:extLst>
              <a:ext uri="{FF2B5EF4-FFF2-40B4-BE49-F238E27FC236}">
                <a16:creationId xmlns:a16="http://schemas.microsoft.com/office/drawing/2014/main" id="{6BE63B81-7EA5-4D60-A7F3-366BEBBB908E}"/>
              </a:ext>
            </a:extLst>
          </p:cNvPr>
          <p:cNvSpPr/>
          <p:nvPr/>
        </p:nvSpPr>
        <p:spPr>
          <a:xfrm>
            <a:off x="2711687" y="197883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1,3</a:t>
            </a:r>
          </a:p>
        </p:txBody>
      </p:sp>
      <p:sp>
        <p:nvSpPr>
          <p:cNvPr id="37" name="Rectangle 36">
            <a:extLst>
              <a:ext uri="{FF2B5EF4-FFF2-40B4-BE49-F238E27FC236}">
                <a16:creationId xmlns:a16="http://schemas.microsoft.com/office/drawing/2014/main" id="{A18ADCE6-98AA-4104-9428-865F88060F07}"/>
              </a:ext>
            </a:extLst>
          </p:cNvPr>
          <p:cNvSpPr/>
          <p:nvPr/>
        </p:nvSpPr>
        <p:spPr>
          <a:xfrm>
            <a:off x="2138951" y="2507151"/>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2,2</a:t>
            </a:r>
          </a:p>
        </p:txBody>
      </p:sp>
      <p:sp>
        <p:nvSpPr>
          <p:cNvPr id="38" name="Rectangle 37">
            <a:extLst>
              <a:ext uri="{FF2B5EF4-FFF2-40B4-BE49-F238E27FC236}">
                <a16:creationId xmlns:a16="http://schemas.microsoft.com/office/drawing/2014/main" id="{1251E37B-EF70-4689-ABE1-A31D4704BEF2}"/>
              </a:ext>
            </a:extLst>
          </p:cNvPr>
          <p:cNvSpPr/>
          <p:nvPr/>
        </p:nvSpPr>
        <p:spPr>
          <a:xfrm>
            <a:off x="5987408" y="201807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1,3</a:t>
            </a:r>
          </a:p>
        </p:txBody>
      </p:sp>
      <p:sp>
        <p:nvSpPr>
          <p:cNvPr id="39" name="Rectangle 38">
            <a:extLst>
              <a:ext uri="{FF2B5EF4-FFF2-40B4-BE49-F238E27FC236}">
                <a16:creationId xmlns:a16="http://schemas.microsoft.com/office/drawing/2014/main" id="{1F560528-310C-4175-BE81-9B65C73823CD}"/>
              </a:ext>
            </a:extLst>
          </p:cNvPr>
          <p:cNvSpPr/>
          <p:nvPr/>
        </p:nvSpPr>
        <p:spPr>
          <a:xfrm>
            <a:off x="6566997" y="203090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2,2</a:t>
            </a:r>
          </a:p>
        </p:txBody>
      </p:sp>
      <p:sp>
        <p:nvSpPr>
          <p:cNvPr id="40" name="Rectangle 39">
            <a:extLst>
              <a:ext uri="{FF2B5EF4-FFF2-40B4-BE49-F238E27FC236}">
                <a16:creationId xmlns:a16="http://schemas.microsoft.com/office/drawing/2014/main" id="{CE54D607-D513-47D8-BD0D-88267D364A61}"/>
              </a:ext>
            </a:extLst>
          </p:cNvPr>
          <p:cNvSpPr/>
          <p:nvPr/>
        </p:nvSpPr>
        <p:spPr>
          <a:xfrm>
            <a:off x="3251111" y="1978834"/>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1,4</a:t>
            </a:r>
          </a:p>
        </p:txBody>
      </p:sp>
      <p:sp>
        <p:nvSpPr>
          <p:cNvPr id="41" name="Rectangle 40">
            <a:extLst>
              <a:ext uri="{FF2B5EF4-FFF2-40B4-BE49-F238E27FC236}">
                <a16:creationId xmlns:a16="http://schemas.microsoft.com/office/drawing/2014/main" id="{5FA476EE-FCF6-4BC0-9FF6-A587169A73D8}"/>
              </a:ext>
            </a:extLst>
          </p:cNvPr>
          <p:cNvSpPr/>
          <p:nvPr/>
        </p:nvSpPr>
        <p:spPr>
          <a:xfrm>
            <a:off x="2146903" y="303466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3,2</a:t>
            </a:r>
          </a:p>
        </p:txBody>
      </p:sp>
      <p:sp>
        <p:nvSpPr>
          <p:cNvPr id="42" name="Rectangle 41">
            <a:extLst>
              <a:ext uri="{FF2B5EF4-FFF2-40B4-BE49-F238E27FC236}">
                <a16:creationId xmlns:a16="http://schemas.microsoft.com/office/drawing/2014/main" id="{D50BB60B-03FA-4EF7-BC1B-4969A3AD3016}"/>
              </a:ext>
            </a:extLst>
          </p:cNvPr>
          <p:cNvSpPr/>
          <p:nvPr/>
        </p:nvSpPr>
        <p:spPr>
          <a:xfrm>
            <a:off x="7129610" y="201807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1,4</a:t>
            </a:r>
          </a:p>
        </p:txBody>
      </p:sp>
      <p:sp>
        <p:nvSpPr>
          <p:cNvPr id="43" name="Rectangle 42">
            <a:extLst>
              <a:ext uri="{FF2B5EF4-FFF2-40B4-BE49-F238E27FC236}">
                <a16:creationId xmlns:a16="http://schemas.microsoft.com/office/drawing/2014/main" id="{8A08C92B-FEE6-4206-A65D-9CC9A0D7BBC8}"/>
              </a:ext>
            </a:extLst>
          </p:cNvPr>
          <p:cNvSpPr/>
          <p:nvPr/>
        </p:nvSpPr>
        <p:spPr>
          <a:xfrm>
            <a:off x="7709466" y="2018077"/>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3,2</a:t>
            </a:r>
          </a:p>
        </p:txBody>
      </p:sp>
      <p:graphicFrame>
        <p:nvGraphicFramePr>
          <p:cNvPr id="44" name="Table 9">
            <a:extLst>
              <a:ext uri="{FF2B5EF4-FFF2-40B4-BE49-F238E27FC236}">
                <a16:creationId xmlns:a16="http://schemas.microsoft.com/office/drawing/2014/main" id="{3A62B029-7D88-44AB-8F23-00A6FE655816}"/>
              </a:ext>
            </a:extLst>
          </p:cNvPr>
          <p:cNvGraphicFramePr>
            <a:graphicFrameLocks noGrp="1"/>
          </p:cNvGraphicFramePr>
          <p:nvPr>
            <p:extLst>
              <p:ext uri="{D42A27DB-BD31-4B8C-83A1-F6EECF244321}">
                <p14:modId xmlns:p14="http://schemas.microsoft.com/office/powerpoint/2010/main" val="3802871858"/>
              </p:ext>
            </p:extLst>
          </p:nvPr>
        </p:nvGraphicFramePr>
        <p:xfrm>
          <a:off x="5392175" y="2604751"/>
          <a:ext cx="3439104" cy="495358"/>
        </p:xfrm>
        <a:graphic>
          <a:graphicData uri="http://schemas.openxmlformats.org/drawingml/2006/table">
            <a:tbl>
              <a:tblPr firstRow="1" bandRow="1">
                <a:tableStyleId>{1A4137F0-C7AD-4A16-8838-87986FFB475E}</a:tableStyleId>
              </a:tblPr>
              <a:tblGrid>
                <a:gridCol w="573184">
                  <a:extLst>
                    <a:ext uri="{9D8B030D-6E8A-4147-A177-3AD203B41FA5}">
                      <a16:colId xmlns:a16="http://schemas.microsoft.com/office/drawing/2014/main" val="3973503983"/>
                    </a:ext>
                  </a:extLst>
                </a:gridCol>
                <a:gridCol w="573184">
                  <a:extLst>
                    <a:ext uri="{9D8B030D-6E8A-4147-A177-3AD203B41FA5}">
                      <a16:colId xmlns:a16="http://schemas.microsoft.com/office/drawing/2014/main" val="2765702964"/>
                    </a:ext>
                  </a:extLst>
                </a:gridCol>
                <a:gridCol w="573184">
                  <a:extLst>
                    <a:ext uri="{9D8B030D-6E8A-4147-A177-3AD203B41FA5}">
                      <a16:colId xmlns:a16="http://schemas.microsoft.com/office/drawing/2014/main" val="1879970218"/>
                    </a:ext>
                  </a:extLst>
                </a:gridCol>
                <a:gridCol w="573184">
                  <a:extLst>
                    <a:ext uri="{9D8B030D-6E8A-4147-A177-3AD203B41FA5}">
                      <a16:colId xmlns:a16="http://schemas.microsoft.com/office/drawing/2014/main" val="2864967754"/>
                    </a:ext>
                  </a:extLst>
                </a:gridCol>
                <a:gridCol w="573184">
                  <a:extLst>
                    <a:ext uri="{9D8B030D-6E8A-4147-A177-3AD203B41FA5}">
                      <a16:colId xmlns:a16="http://schemas.microsoft.com/office/drawing/2014/main" val="3806792931"/>
                    </a:ext>
                  </a:extLst>
                </a:gridCol>
                <a:gridCol w="573184">
                  <a:extLst>
                    <a:ext uri="{9D8B030D-6E8A-4147-A177-3AD203B41FA5}">
                      <a16:colId xmlns:a16="http://schemas.microsoft.com/office/drawing/2014/main" val="2015750426"/>
                    </a:ext>
                  </a:extLst>
                </a:gridCol>
              </a:tblGrid>
              <a:tr h="49535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37068340"/>
                  </a:ext>
                </a:extLst>
              </a:tr>
            </a:tbl>
          </a:graphicData>
        </a:graphic>
      </p:graphicFrame>
      <p:sp>
        <p:nvSpPr>
          <p:cNvPr id="45" name="Rectangle 44">
            <a:extLst>
              <a:ext uri="{FF2B5EF4-FFF2-40B4-BE49-F238E27FC236}">
                <a16:creationId xmlns:a16="http://schemas.microsoft.com/office/drawing/2014/main" id="{0170E627-AB95-493A-BE40-8CA767078CBC}"/>
              </a:ext>
            </a:extLst>
          </p:cNvPr>
          <p:cNvSpPr/>
          <p:nvPr/>
        </p:nvSpPr>
        <p:spPr>
          <a:xfrm>
            <a:off x="2690960" y="302788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3,3</a:t>
            </a:r>
          </a:p>
        </p:txBody>
      </p:sp>
      <p:sp>
        <p:nvSpPr>
          <p:cNvPr id="46" name="Rectangle 45">
            <a:extLst>
              <a:ext uri="{FF2B5EF4-FFF2-40B4-BE49-F238E27FC236}">
                <a16:creationId xmlns:a16="http://schemas.microsoft.com/office/drawing/2014/main" id="{3DFB1E7F-009A-4F77-A902-215296997F26}"/>
              </a:ext>
            </a:extLst>
          </p:cNvPr>
          <p:cNvSpPr/>
          <p:nvPr/>
        </p:nvSpPr>
        <p:spPr>
          <a:xfrm>
            <a:off x="3251111" y="250482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2,4</a:t>
            </a:r>
          </a:p>
        </p:txBody>
      </p:sp>
      <p:sp>
        <p:nvSpPr>
          <p:cNvPr id="47" name="Rectangle 46">
            <a:extLst>
              <a:ext uri="{FF2B5EF4-FFF2-40B4-BE49-F238E27FC236}">
                <a16:creationId xmlns:a16="http://schemas.microsoft.com/office/drawing/2014/main" id="{1D56C745-94F8-46E5-BE1E-85A881A2CE48}"/>
              </a:ext>
            </a:extLst>
          </p:cNvPr>
          <p:cNvSpPr/>
          <p:nvPr/>
        </p:nvSpPr>
        <p:spPr>
          <a:xfrm>
            <a:off x="3260906" y="145284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0,4</a:t>
            </a:r>
          </a:p>
        </p:txBody>
      </p:sp>
      <p:sp>
        <p:nvSpPr>
          <p:cNvPr id="48" name="Rectangle 47">
            <a:extLst>
              <a:ext uri="{FF2B5EF4-FFF2-40B4-BE49-F238E27FC236}">
                <a16:creationId xmlns:a16="http://schemas.microsoft.com/office/drawing/2014/main" id="{4AD111BE-E9E7-4881-A5FD-45EEDEE05E28}"/>
              </a:ext>
            </a:extLst>
          </p:cNvPr>
          <p:cNvSpPr/>
          <p:nvPr/>
        </p:nvSpPr>
        <p:spPr>
          <a:xfrm>
            <a:off x="8272310" y="202570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0,4</a:t>
            </a:r>
          </a:p>
        </p:txBody>
      </p:sp>
      <p:sp>
        <p:nvSpPr>
          <p:cNvPr id="49" name="Rectangle 48">
            <a:extLst>
              <a:ext uri="{FF2B5EF4-FFF2-40B4-BE49-F238E27FC236}">
                <a16:creationId xmlns:a16="http://schemas.microsoft.com/office/drawing/2014/main" id="{DBD82D64-21B0-45E3-B704-D5C899E777C9}"/>
              </a:ext>
            </a:extLst>
          </p:cNvPr>
          <p:cNvSpPr/>
          <p:nvPr/>
        </p:nvSpPr>
        <p:spPr>
          <a:xfrm>
            <a:off x="5407818" y="2599551"/>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2,4</a:t>
            </a:r>
          </a:p>
        </p:txBody>
      </p:sp>
      <p:sp>
        <p:nvSpPr>
          <p:cNvPr id="50" name="Rectangle 49">
            <a:extLst>
              <a:ext uri="{FF2B5EF4-FFF2-40B4-BE49-F238E27FC236}">
                <a16:creationId xmlns:a16="http://schemas.microsoft.com/office/drawing/2014/main" id="{104F2C66-2D41-48BD-A820-E46B278DCCCC}"/>
              </a:ext>
            </a:extLst>
          </p:cNvPr>
          <p:cNvSpPr/>
          <p:nvPr/>
        </p:nvSpPr>
        <p:spPr>
          <a:xfrm>
            <a:off x="5985840" y="2599551"/>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3,3</a:t>
            </a:r>
          </a:p>
        </p:txBody>
      </p:sp>
      <p:sp>
        <p:nvSpPr>
          <p:cNvPr id="51" name="Rectangle 50">
            <a:extLst>
              <a:ext uri="{FF2B5EF4-FFF2-40B4-BE49-F238E27FC236}">
                <a16:creationId xmlns:a16="http://schemas.microsoft.com/office/drawing/2014/main" id="{97CCCF81-56EF-49ED-BA1F-6FDBCE7659EB}"/>
              </a:ext>
            </a:extLst>
          </p:cNvPr>
          <p:cNvSpPr/>
          <p:nvPr/>
        </p:nvSpPr>
        <p:spPr>
          <a:xfrm>
            <a:off x="3807544" y="145297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0,5</a:t>
            </a:r>
          </a:p>
        </p:txBody>
      </p:sp>
      <p:sp>
        <p:nvSpPr>
          <p:cNvPr id="52" name="Rectangle 51">
            <a:extLst>
              <a:ext uri="{FF2B5EF4-FFF2-40B4-BE49-F238E27FC236}">
                <a16:creationId xmlns:a16="http://schemas.microsoft.com/office/drawing/2014/main" id="{54CDF2C1-5B47-443B-AA03-DCACB9CC1304}"/>
              </a:ext>
            </a:extLst>
          </p:cNvPr>
          <p:cNvSpPr/>
          <p:nvPr/>
        </p:nvSpPr>
        <p:spPr>
          <a:xfrm>
            <a:off x="3251111" y="301955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3,4</a:t>
            </a:r>
          </a:p>
        </p:txBody>
      </p:sp>
      <p:sp>
        <p:nvSpPr>
          <p:cNvPr id="53" name="Rectangle 52">
            <a:extLst>
              <a:ext uri="{FF2B5EF4-FFF2-40B4-BE49-F238E27FC236}">
                <a16:creationId xmlns:a16="http://schemas.microsoft.com/office/drawing/2014/main" id="{E5054EEE-EE02-47B5-A127-931ED74D961D}"/>
              </a:ext>
            </a:extLst>
          </p:cNvPr>
          <p:cNvSpPr/>
          <p:nvPr/>
        </p:nvSpPr>
        <p:spPr>
          <a:xfrm>
            <a:off x="6558508" y="2599550"/>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0,5</a:t>
            </a:r>
          </a:p>
        </p:txBody>
      </p:sp>
      <p:sp>
        <p:nvSpPr>
          <p:cNvPr id="54" name="Rectangle 53">
            <a:extLst>
              <a:ext uri="{FF2B5EF4-FFF2-40B4-BE49-F238E27FC236}">
                <a16:creationId xmlns:a16="http://schemas.microsoft.com/office/drawing/2014/main" id="{30EC779E-1C21-4379-A4A5-E14B9F39150C}"/>
              </a:ext>
            </a:extLst>
          </p:cNvPr>
          <p:cNvSpPr/>
          <p:nvPr/>
        </p:nvSpPr>
        <p:spPr>
          <a:xfrm>
            <a:off x="7136530" y="2608996"/>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3,4</a:t>
            </a:r>
          </a:p>
        </p:txBody>
      </p:sp>
      <p:sp>
        <p:nvSpPr>
          <p:cNvPr id="55" name="Rectangle 54">
            <a:extLst>
              <a:ext uri="{FF2B5EF4-FFF2-40B4-BE49-F238E27FC236}">
                <a16:creationId xmlns:a16="http://schemas.microsoft.com/office/drawing/2014/main" id="{48E5449B-AC7F-44B8-8EE9-5C1AD14CC212}"/>
              </a:ext>
            </a:extLst>
          </p:cNvPr>
          <p:cNvSpPr/>
          <p:nvPr/>
        </p:nvSpPr>
        <p:spPr>
          <a:xfrm>
            <a:off x="3823431" y="301955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3,5</a:t>
            </a:r>
          </a:p>
        </p:txBody>
      </p:sp>
      <p:sp>
        <p:nvSpPr>
          <p:cNvPr id="56" name="Rectangle 55">
            <a:extLst>
              <a:ext uri="{FF2B5EF4-FFF2-40B4-BE49-F238E27FC236}">
                <a16:creationId xmlns:a16="http://schemas.microsoft.com/office/drawing/2014/main" id="{6EBDCA9C-1F1B-4B0E-95FA-460164194900}"/>
              </a:ext>
            </a:extLst>
          </p:cNvPr>
          <p:cNvSpPr/>
          <p:nvPr/>
        </p:nvSpPr>
        <p:spPr>
          <a:xfrm>
            <a:off x="2707054" y="3562304"/>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4,3</a:t>
            </a:r>
          </a:p>
        </p:txBody>
      </p:sp>
      <p:sp>
        <p:nvSpPr>
          <p:cNvPr id="57" name="Rectangle 56">
            <a:extLst>
              <a:ext uri="{FF2B5EF4-FFF2-40B4-BE49-F238E27FC236}">
                <a16:creationId xmlns:a16="http://schemas.microsoft.com/office/drawing/2014/main" id="{8B862499-9851-407B-B733-80A17E9F2595}"/>
              </a:ext>
            </a:extLst>
          </p:cNvPr>
          <p:cNvSpPr/>
          <p:nvPr/>
        </p:nvSpPr>
        <p:spPr>
          <a:xfrm>
            <a:off x="7701063" y="2608996"/>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3,5</a:t>
            </a:r>
          </a:p>
        </p:txBody>
      </p:sp>
      <p:sp>
        <p:nvSpPr>
          <p:cNvPr id="58" name="Rectangle 57">
            <a:extLst>
              <a:ext uri="{FF2B5EF4-FFF2-40B4-BE49-F238E27FC236}">
                <a16:creationId xmlns:a16="http://schemas.microsoft.com/office/drawing/2014/main" id="{E327710B-6075-4290-9573-023D808DFD13}"/>
              </a:ext>
            </a:extLst>
          </p:cNvPr>
          <p:cNvSpPr/>
          <p:nvPr/>
        </p:nvSpPr>
        <p:spPr>
          <a:xfrm>
            <a:off x="8278710" y="2599051"/>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4,3</a:t>
            </a:r>
          </a:p>
        </p:txBody>
      </p:sp>
      <p:graphicFrame>
        <p:nvGraphicFramePr>
          <p:cNvPr id="59" name="Table 9">
            <a:extLst>
              <a:ext uri="{FF2B5EF4-FFF2-40B4-BE49-F238E27FC236}">
                <a16:creationId xmlns:a16="http://schemas.microsoft.com/office/drawing/2014/main" id="{6FEBFFB5-02E1-42AB-8E03-CB24E14C5096}"/>
              </a:ext>
            </a:extLst>
          </p:cNvPr>
          <p:cNvGraphicFramePr>
            <a:graphicFrameLocks noGrp="1"/>
          </p:cNvGraphicFramePr>
          <p:nvPr>
            <p:extLst>
              <p:ext uri="{D42A27DB-BD31-4B8C-83A1-F6EECF244321}">
                <p14:modId xmlns:p14="http://schemas.microsoft.com/office/powerpoint/2010/main" val="653832454"/>
              </p:ext>
            </p:extLst>
          </p:nvPr>
        </p:nvGraphicFramePr>
        <p:xfrm>
          <a:off x="5383663" y="3188042"/>
          <a:ext cx="3439104" cy="495358"/>
        </p:xfrm>
        <a:graphic>
          <a:graphicData uri="http://schemas.openxmlformats.org/drawingml/2006/table">
            <a:tbl>
              <a:tblPr firstRow="1" bandRow="1">
                <a:tableStyleId>{1A4137F0-C7AD-4A16-8838-87986FFB475E}</a:tableStyleId>
              </a:tblPr>
              <a:tblGrid>
                <a:gridCol w="573184">
                  <a:extLst>
                    <a:ext uri="{9D8B030D-6E8A-4147-A177-3AD203B41FA5}">
                      <a16:colId xmlns:a16="http://schemas.microsoft.com/office/drawing/2014/main" val="3973503983"/>
                    </a:ext>
                  </a:extLst>
                </a:gridCol>
                <a:gridCol w="573184">
                  <a:extLst>
                    <a:ext uri="{9D8B030D-6E8A-4147-A177-3AD203B41FA5}">
                      <a16:colId xmlns:a16="http://schemas.microsoft.com/office/drawing/2014/main" val="2765702964"/>
                    </a:ext>
                  </a:extLst>
                </a:gridCol>
                <a:gridCol w="573184">
                  <a:extLst>
                    <a:ext uri="{9D8B030D-6E8A-4147-A177-3AD203B41FA5}">
                      <a16:colId xmlns:a16="http://schemas.microsoft.com/office/drawing/2014/main" val="1879970218"/>
                    </a:ext>
                  </a:extLst>
                </a:gridCol>
                <a:gridCol w="573184">
                  <a:extLst>
                    <a:ext uri="{9D8B030D-6E8A-4147-A177-3AD203B41FA5}">
                      <a16:colId xmlns:a16="http://schemas.microsoft.com/office/drawing/2014/main" val="2864967754"/>
                    </a:ext>
                  </a:extLst>
                </a:gridCol>
                <a:gridCol w="573184">
                  <a:extLst>
                    <a:ext uri="{9D8B030D-6E8A-4147-A177-3AD203B41FA5}">
                      <a16:colId xmlns:a16="http://schemas.microsoft.com/office/drawing/2014/main" val="3806792931"/>
                    </a:ext>
                  </a:extLst>
                </a:gridCol>
                <a:gridCol w="573184">
                  <a:extLst>
                    <a:ext uri="{9D8B030D-6E8A-4147-A177-3AD203B41FA5}">
                      <a16:colId xmlns:a16="http://schemas.microsoft.com/office/drawing/2014/main" val="2015750426"/>
                    </a:ext>
                  </a:extLst>
                </a:gridCol>
              </a:tblGrid>
              <a:tr h="49535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37068340"/>
                  </a:ext>
                </a:extLst>
              </a:tr>
            </a:tbl>
          </a:graphicData>
        </a:graphic>
      </p:graphicFrame>
      <p:sp>
        <p:nvSpPr>
          <p:cNvPr id="60" name="Rectangle 59">
            <a:extLst>
              <a:ext uri="{FF2B5EF4-FFF2-40B4-BE49-F238E27FC236}">
                <a16:creationId xmlns:a16="http://schemas.microsoft.com/office/drawing/2014/main" id="{BE70CA51-77C8-4EA2-8362-C37B768AE089}"/>
              </a:ext>
            </a:extLst>
          </p:cNvPr>
          <p:cNvSpPr/>
          <p:nvPr/>
        </p:nvSpPr>
        <p:spPr>
          <a:xfrm>
            <a:off x="3823431" y="3555912"/>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4,5</a:t>
            </a:r>
          </a:p>
        </p:txBody>
      </p:sp>
      <p:sp>
        <p:nvSpPr>
          <p:cNvPr id="61" name="Rectangle 60">
            <a:extLst>
              <a:ext uri="{FF2B5EF4-FFF2-40B4-BE49-F238E27FC236}">
                <a16:creationId xmlns:a16="http://schemas.microsoft.com/office/drawing/2014/main" id="{4389579C-F885-4DED-A34C-2FFC811182A9}"/>
              </a:ext>
            </a:extLst>
          </p:cNvPr>
          <p:cNvSpPr/>
          <p:nvPr/>
        </p:nvSpPr>
        <p:spPr>
          <a:xfrm>
            <a:off x="2707054" y="408221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5,3</a:t>
            </a:r>
          </a:p>
        </p:txBody>
      </p:sp>
      <p:sp>
        <p:nvSpPr>
          <p:cNvPr id="62" name="Rectangle 61">
            <a:extLst>
              <a:ext uri="{FF2B5EF4-FFF2-40B4-BE49-F238E27FC236}">
                <a16:creationId xmlns:a16="http://schemas.microsoft.com/office/drawing/2014/main" id="{92D55FD2-34EB-4E33-B5B0-4C3CCFA6059D}"/>
              </a:ext>
            </a:extLst>
          </p:cNvPr>
          <p:cNvSpPr/>
          <p:nvPr/>
        </p:nvSpPr>
        <p:spPr>
          <a:xfrm>
            <a:off x="5398892" y="3187564"/>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4,5</a:t>
            </a:r>
          </a:p>
        </p:txBody>
      </p:sp>
      <p:sp>
        <p:nvSpPr>
          <p:cNvPr id="63" name="Rectangle 62">
            <a:extLst>
              <a:ext uri="{FF2B5EF4-FFF2-40B4-BE49-F238E27FC236}">
                <a16:creationId xmlns:a16="http://schemas.microsoft.com/office/drawing/2014/main" id="{8111D320-B530-41D5-9240-F2550C0D95AC}"/>
              </a:ext>
            </a:extLst>
          </p:cNvPr>
          <p:cNvSpPr/>
          <p:nvPr/>
        </p:nvSpPr>
        <p:spPr>
          <a:xfrm>
            <a:off x="5985839" y="3187087"/>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5,3</a:t>
            </a:r>
          </a:p>
        </p:txBody>
      </p:sp>
      <p:sp>
        <p:nvSpPr>
          <p:cNvPr id="64" name="Rectangle 63">
            <a:extLst>
              <a:ext uri="{FF2B5EF4-FFF2-40B4-BE49-F238E27FC236}">
                <a16:creationId xmlns:a16="http://schemas.microsoft.com/office/drawing/2014/main" id="{B163A2B2-498E-4003-B157-BAA912F2EBB9}"/>
              </a:ext>
            </a:extLst>
          </p:cNvPr>
          <p:cNvSpPr/>
          <p:nvPr/>
        </p:nvSpPr>
        <p:spPr>
          <a:xfrm>
            <a:off x="4373773" y="3555912"/>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4,6</a:t>
            </a:r>
          </a:p>
        </p:txBody>
      </p:sp>
      <p:sp>
        <p:nvSpPr>
          <p:cNvPr id="65" name="Rectangle 64">
            <a:extLst>
              <a:ext uri="{FF2B5EF4-FFF2-40B4-BE49-F238E27FC236}">
                <a16:creationId xmlns:a16="http://schemas.microsoft.com/office/drawing/2014/main" id="{0471A20F-1AC2-45CE-9B05-5E0865D41AF1}"/>
              </a:ext>
            </a:extLst>
          </p:cNvPr>
          <p:cNvSpPr/>
          <p:nvPr/>
        </p:nvSpPr>
        <p:spPr>
          <a:xfrm>
            <a:off x="3268385" y="407140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5,4</a:t>
            </a:r>
          </a:p>
        </p:txBody>
      </p:sp>
      <p:sp>
        <p:nvSpPr>
          <p:cNvPr id="66" name="Rectangle 65">
            <a:extLst>
              <a:ext uri="{FF2B5EF4-FFF2-40B4-BE49-F238E27FC236}">
                <a16:creationId xmlns:a16="http://schemas.microsoft.com/office/drawing/2014/main" id="{882B1503-0459-4406-B1DE-C7425FC4AD62}"/>
              </a:ext>
            </a:extLst>
          </p:cNvPr>
          <p:cNvSpPr/>
          <p:nvPr/>
        </p:nvSpPr>
        <p:spPr>
          <a:xfrm>
            <a:off x="6545125" y="3187087"/>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4,6</a:t>
            </a:r>
          </a:p>
        </p:txBody>
      </p:sp>
      <p:sp>
        <p:nvSpPr>
          <p:cNvPr id="67" name="Rectangle 66">
            <a:extLst>
              <a:ext uri="{FF2B5EF4-FFF2-40B4-BE49-F238E27FC236}">
                <a16:creationId xmlns:a16="http://schemas.microsoft.com/office/drawing/2014/main" id="{F88E7394-7A5E-488C-99F2-EF25B8E4D7C8}"/>
              </a:ext>
            </a:extLst>
          </p:cNvPr>
          <p:cNvSpPr/>
          <p:nvPr/>
        </p:nvSpPr>
        <p:spPr>
          <a:xfrm>
            <a:off x="7124281" y="3178962"/>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5,4</a:t>
            </a:r>
          </a:p>
        </p:txBody>
      </p:sp>
      <p:sp>
        <p:nvSpPr>
          <p:cNvPr id="68" name="Rectangle 67">
            <a:extLst>
              <a:ext uri="{FF2B5EF4-FFF2-40B4-BE49-F238E27FC236}">
                <a16:creationId xmlns:a16="http://schemas.microsoft.com/office/drawing/2014/main" id="{7E0CF4FC-F794-4A2A-861D-3868C901193C}"/>
              </a:ext>
            </a:extLst>
          </p:cNvPr>
          <p:cNvSpPr/>
          <p:nvPr/>
        </p:nvSpPr>
        <p:spPr>
          <a:xfrm>
            <a:off x="4373773" y="4082212"/>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S</a:t>
            </a:r>
          </a:p>
        </p:txBody>
      </p:sp>
      <p:sp>
        <p:nvSpPr>
          <p:cNvPr id="69" name="Rectangle 68">
            <a:extLst>
              <a:ext uri="{FF2B5EF4-FFF2-40B4-BE49-F238E27FC236}">
                <a16:creationId xmlns:a16="http://schemas.microsoft.com/office/drawing/2014/main" id="{7B05A24F-0BA5-46AB-A167-F94FAA84CDB1}"/>
              </a:ext>
            </a:extLst>
          </p:cNvPr>
          <p:cNvSpPr/>
          <p:nvPr/>
        </p:nvSpPr>
        <p:spPr>
          <a:xfrm>
            <a:off x="7690701" y="3185614"/>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S</a:t>
            </a:r>
          </a:p>
        </p:txBody>
      </p:sp>
      <p:sp>
        <p:nvSpPr>
          <p:cNvPr id="70" name="Google Shape;2048;p50">
            <a:extLst>
              <a:ext uri="{FF2B5EF4-FFF2-40B4-BE49-F238E27FC236}">
                <a16:creationId xmlns:a16="http://schemas.microsoft.com/office/drawing/2014/main" id="{D997B24B-0140-484D-8BBA-28A1C0D16830}"/>
              </a:ext>
            </a:extLst>
          </p:cNvPr>
          <p:cNvSpPr txBox="1">
            <a:spLocks/>
          </p:cNvSpPr>
          <p:nvPr/>
        </p:nvSpPr>
        <p:spPr>
          <a:xfrm>
            <a:off x="1743697" y="143557"/>
            <a:ext cx="5219223" cy="5844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3600" dirty="0"/>
              <a:t>Bài toán Dungeon master</a:t>
            </a:r>
            <a:endParaRPr lang="en-US" sz="3600" dirty="0"/>
          </a:p>
        </p:txBody>
      </p:sp>
    </p:spTree>
    <p:extLst>
      <p:ext uri="{BB962C8B-B14F-4D97-AF65-F5344CB8AC3E}">
        <p14:creationId xmlns:p14="http://schemas.microsoft.com/office/powerpoint/2010/main" val="29781758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mph" presetSubtype="2" fill="hold" nodeType="withEffect">
                                  <p:stCondLst>
                                    <p:cond delay="0"/>
                                  </p:stCondLst>
                                  <p:childTnLst>
                                    <p:animClr clrSpc="rgb" dir="cw">
                                      <p:cBhvr>
                                        <p:cTn id="32" dur="1000" fill="hold"/>
                                        <p:tgtEl>
                                          <p:spTgt spid="20"/>
                                        </p:tgtEl>
                                        <p:attrNameLst>
                                          <p:attrName>fillcolor</p:attrName>
                                        </p:attrNameLst>
                                      </p:cBhvr>
                                      <p:to>
                                        <a:srgbClr val="92D050"/>
                                      </p:to>
                                    </p:animClr>
                                    <p:set>
                                      <p:cBhvr>
                                        <p:cTn id="33" dur="1000" fill="hold"/>
                                        <p:tgtEl>
                                          <p:spTgt spid="20"/>
                                        </p:tgtEl>
                                        <p:attrNameLst>
                                          <p:attrName>fill.type</p:attrName>
                                        </p:attrNameLst>
                                      </p:cBhvr>
                                      <p:to>
                                        <p:strVal val="solid"/>
                                      </p:to>
                                    </p:set>
                                    <p:set>
                                      <p:cBhvr>
                                        <p:cTn id="34" dur="1000" fill="hold"/>
                                        <p:tgtEl>
                                          <p:spTgt spid="20"/>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1000" fill="hold"/>
                                        <p:tgtEl>
                                          <p:spTgt spid="21"/>
                                        </p:tgtEl>
                                        <p:attrNameLst>
                                          <p:attrName>fillcolor</p:attrName>
                                        </p:attrNameLst>
                                      </p:cBhvr>
                                      <p:to>
                                        <a:srgbClr val="92D050"/>
                                      </p:to>
                                    </p:animClr>
                                    <p:set>
                                      <p:cBhvr>
                                        <p:cTn id="37" dur="1000" fill="hold"/>
                                        <p:tgtEl>
                                          <p:spTgt spid="21"/>
                                        </p:tgtEl>
                                        <p:attrNameLst>
                                          <p:attrName>fill.type</p:attrName>
                                        </p:attrNameLst>
                                      </p:cBhvr>
                                      <p:to>
                                        <p:strVal val="solid"/>
                                      </p:to>
                                    </p:set>
                                    <p:set>
                                      <p:cBhvr>
                                        <p:cTn id="38" dur="1000" fill="hold"/>
                                        <p:tgtEl>
                                          <p:spTgt spid="21"/>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mph" presetSubtype="2" fill="hold" nodeType="withEffect">
                                  <p:stCondLst>
                                    <p:cond delay="0"/>
                                  </p:stCondLst>
                                  <p:childTnLst>
                                    <p:animClr clrSpc="rgb" dir="cw">
                                      <p:cBhvr>
                                        <p:cTn id="46" dur="1000" fill="hold"/>
                                        <p:tgtEl>
                                          <p:spTgt spid="23"/>
                                        </p:tgtEl>
                                        <p:attrNameLst>
                                          <p:attrName>fillcolor</p:attrName>
                                        </p:attrNameLst>
                                      </p:cBhvr>
                                      <p:to>
                                        <a:srgbClr val="92D050"/>
                                      </p:to>
                                    </p:animClr>
                                    <p:set>
                                      <p:cBhvr>
                                        <p:cTn id="47" dur="1000" fill="hold"/>
                                        <p:tgtEl>
                                          <p:spTgt spid="23"/>
                                        </p:tgtEl>
                                        <p:attrNameLst>
                                          <p:attrName>fill.type</p:attrName>
                                        </p:attrNameLst>
                                      </p:cBhvr>
                                      <p:to>
                                        <p:strVal val="solid"/>
                                      </p:to>
                                    </p:set>
                                    <p:set>
                                      <p:cBhvr>
                                        <p:cTn id="48" dur="1000" fill="hold"/>
                                        <p:tgtEl>
                                          <p:spTgt spid="23"/>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1000" fill="hold"/>
                                        <p:tgtEl>
                                          <p:spTgt spid="22"/>
                                        </p:tgtEl>
                                        <p:attrNameLst>
                                          <p:attrName>fillcolor</p:attrName>
                                        </p:attrNameLst>
                                      </p:cBhvr>
                                      <p:to>
                                        <a:srgbClr val="92D050"/>
                                      </p:to>
                                    </p:animClr>
                                    <p:set>
                                      <p:cBhvr>
                                        <p:cTn id="51" dur="1000" fill="hold"/>
                                        <p:tgtEl>
                                          <p:spTgt spid="22"/>
                                        </p:tgtEl>
                                        <p:attrNameLst>
                                          <p:attrName>fill.type</p:attrName>
                                        </p:attrNameLst>
                                      </p:cBhvr>
                                      <p:to>
                                        <p:strVal val="solid"/>
                                      </p:to>
                                    </p:set>
                                    <p:set>
                                      <p:cBhvr>
                                        <p:cTn id="52" dur="1000" fill="hold"/>
                                        <p:tgtEl>
                                          <p:spTgt spid="22"/>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mph" presetSubtype="2" fill="hold" nodeType="withEffect">
                                  <p:stCondLst>
                                    <p:cond delay="0"/>
                                  </p:stCondLst>
                                  <p:childTnLst>
                                    <p:animClr clrSpc="rgb" dir="cw">
                                      <p:cBhvr>
                                        <p:cTn id="66" dur="1000" fill="hold"/>
                                        <p:tgtEl>
                                          <p:spTgt spid="27"/>
                                        </p:tgtEl>
                                        <p:attrNameLst>
                                          <p:attrName>fillcolor</p:attrName>
                                        </p:attrNameLst>
                                      </p:cBhvr>
                                      <p:to>
                                        <a:srgbClr val="92D050"/>
                                      </p:to>
                                    </p:animClr>
                                    <p:set>
                                      <p:cBhvr>
                                        <p:cTn id="67" dur="1000" fill="hold"/>
                                        <p:tgtEl>
                                          <p:spTgt spid="27"/>
                                        </p:tgtEl>
                                        <p:attrNameLst>
                                          <p:attrName>fill.type</p:attrName>
                                        </p:attrNameLst>
                                      </p:cBhvr>
                                      <p:to>
                                        <p:strVal val="solid"/>
                                      </p:to>
                                    </p:set>
                                    <p:set>
                                      <p:cBhvr>
                                        <p:cTn id="68" dur="1000" fill="hold"/>
                                        <p:tgtEl>
                                          <p:spTgt spid="27"/>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1000" fill="hold"/>
                                        <p:tgtEl>
                                          <p:spTgt spid="28"/>
                                        </p:tgtEl>
                                        <p:attrNameLst>
                                          <p:attrName>fillcolor</p:attrName>
                                        </p:attrNameLst>
                                      </p:cBhvr>
                                      <p:to>
                                        <a:srgbClr val="92D050"/>
                                      </p:to>
                                    </p:animClr>
                                    <p:set>
                                      <p:cBhvr>
                                        <p:cTn id="71" dur="1000" fill="hold"/>
                                        <p:tgtEl>
                                          <p:spTgt spid="28"/>
                                        </p:tgtEl>
                                        <p:attrNameLst>
                                          <p:attrName>fill.type</p:attrName>
                                        </p:attrNameLst>
                                      </p:cBhvr>
                                      <p:to>
                                        <p:strVal val="solid"/>
                                      </p:to>
                                    </p:set>
                                    <p:set>
                                      <p:cBhvr>
                                        <p:cTn id="72" dur="1000" fill="hold"/>
                                        <p:tgtEl>
                                          <p:spTgt spid="28"/>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1000" fill="hold"/>
                                        <p:tgtEl>
                                          <p:spTgt spid="29"/>
                                        </p:tgtEl>
                                        <p:attrNameLst>
                                          <p:attrName>fillcolor</p:attrName>
                                        </p:attrNameLst>
                                      </p:cBhvr>
                                      <p:to>
                                        <a:srgbClr val="92D050"/>
                                      </p:to>
                                    </p:animClr>
                                    <p:set>
                                      <p:cBhvr>
                                        <p:cTn id="75" dur="1000" fill="hold"/>
                                        <p:tgtEl>
                                          <p:spTgt spid="29"/>
                                        </p:tgtEl>
                                        <p:attrNameLst>
                                          <p:attrName>fill.type</p:attrName>
                                        </p:attrNameLst>
                                      </p:cBhvr>
                                      <p:to>
                                        <p:strVal val="solid"/>
                                      </p:to>
                                    </p:set>
                                    <p:set>
                                      <p:cBhvr>
                                        <p:cTn id="76" dur="1000" fill="hold"/>
                                        <p:tgtEl>
                                          <p:spTgt spid="2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1000" fill="hold"/>
                                        <p:tgtEl>
                                          <p:spTgt spid="30"/>
                                        </p:tgtEl>
                                        <p:attrNameLst>
                                          <p:attrName>fillcolor</p:attrName>
                                        </p:attrNameLst>
                                      </p:cBhvr>
                                      <p:to>
                                        <a:srgbClr val="92D050"/>
                                      </p:to>
                                    </p:animClr>
                                    <p:set>
                                      <p:cBhvr>
                                        <p:cTn id="79" dur="1000" fill="hold"/>
                                        <p:tgtEl>
                                          <p:spTgt spid="30"/>
                                        </p:tgtEl>
                                        <p:attrNameLst>
                                          <p:attrName>fill.type</p:attrName>
                                        </p:attrNameLst>
                                      </p:cBhvr>
                                      <p:to>
                                        <p:strVal val="solid"/>
                                      </p:to>
                                    </p:set>
                                    <p:set>
                                      <p:cBhvr>
                                        <p:cTn id="80" dur="1000" fill="hold"/>
                                        <p:tgtEl>
                                          <p:spTgt spid="30"/>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1000" fill="hold"/>
                                        <p:tgtEl>
                                          <p:spTgt spid="32"/>
                                        </p:tgtEl>
                                        <p:attrNameLst>
                                          <p:attrName>fillcolor</p:attrName>
                                        </p:attrNameLst>
                                      </p:cBhvr>
                                      <p:to>
                                        <a:srgbClr val="92D050"/>
                                      </p:to>
                                    </p:animClr>
                                    <p:set>
                                      <p:cBhvr>
                                        <p:cTn id="91" dur="1000" fill="hold"/>
                                        <p:tgtEl>
                                          <p:spTgt spid="32"/>
                                        </p:tgtEl>
                                        <p:attrNameLst>
                                          <p:attrName>fill.type</p:attrName>
                                        </p:attrNameLst>
                                      </p:cBhvr>
                                      <p:to>
                                        <p:strVal val="solid"/>
                                      </p:to>
                                    </p:set>
                                    <p:set>
                                      <p:cBhvr>
                                        <p:cTn id="92" dur="1000" fill="hold"/>
                                        <p:tgtEl>
                                          <p:spTgt spid="32"/>
                                        </p:tgtEl>
                                        <p:attrNameLst>
                                          <p:attrName>fill.on</p:attrName>
                                        </p:attrNameLst>
                                      </p:cBhvr>
                                      <p:to>
                                        <p:strVal val="true"/>
                                      </p:to>
                                    </p:set>
                                  </p:childTnLst>
                                </p:cTn>
                              </p:par>
                              <p:par>
                                <p:cTn id="93" presetID="1" presetClass="entr"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par>
                                <p:cTn id="97" presetID="1" presetClass="emph" presetSubtype="2" fill="hold" nodeType="withEffect">
                                  <p:stCondLst>
                                    <p:cond delay="0"/>
                                  </p:stCondLst>
                                  <p:childTnLst>
                                    <p:animClr clrSpc="rgb" dir="cw">
                                      <p:cBhvr>
                                        <p:cTn id="98" dur="1000" fill="hold"/>
                                        <p:tgtEl>
                                          <p:spTgt spid="33"/>
                                        </p:tgtEl>
                                        <p:attrNameLst>
                                          <p:attrName>fillcolor</p:attrName>
                                        </p:attrNameLst>
                                      </p:cBhvr>
                                      <p:to>
                                        <a:srgbClr val="92D050"/>
                                      </p:to>
                                    </p:animClr>
                                    <p:set>
                                      <p:cBhvr>
                                        <p:cTn id="99" dur="1000" fill="hold"/>
                                        <p:tgtEl>
                                          <p:spTgt spid="33"/>
                                        </p:tgtEl>
                                        <p:attrNameLst>
                                          <p:attrName>fill.type</p:attrName>
                                        </p:attrNameLst>
                                      </p:cBhvr>
                                      <p:to>
                                        <p:strVal val="solid"/>
                                      </p:to>
                                    </p:set>
                                    <p:set>
                                      <p:cBhvr>
                                        <p:cTn id="100" dur="1000" fill="hold"/>
                                        <p:tgtEl>
                                          <p:spTgt spid="33"/>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1000" fill="hold"/>
                                        <p:tgtEl>
                                          <p:spTgt spid="34"/>
                                        </p:tgtEl>
                                        <p:attrNameLst>
                                          <p:attrName>fillcolor</p:attrName>
                                        </p:attrNameLst>
                                      </p:cBhvr>
                                      <p:to>
                                        <a:srgbClr val="92D050"/>
                                      </p:to>
                                    </p:animClr>
                                    <p:set>
                                      <p:cBhvr>
                                        <p:cTn id="103" dur="1000" fill="hold"/>
                                        <p:tgtEl>
                                          <p:spTgt spid="34"/>
                                        </p:tgtEl>
                                        <p:attrNameLst>
                                          <p:attrName>fill.type</p:attrName>
                                        </p:attrNameLst>
                                      </p:cBhvr>
                                      <p:to>
                                        <p:strVal val="solid"/>
                                      </p:to>
                                    </p:set>
                                    <p:set>
                                      <p:cBhvr>
                                        <p:cTn id="104" dur="1000" fill="hold"/>
                                        <p:tgtEl>
                                          <p:spTgt spid="34"/>
                                        </p:tgtEl>
                                        <p:attrNameLst>
                                          <p:attrName>fill.on</p:attrName>
                                        </p:attrNameLst>
                                      </p:cBhvr>
                                      <p:to>
                                        <p:strVal val="true"/>
                                      </p:to>
                                    </p:set>
                                  </p:childTnLst>
                                </p:cTn>
                              </p:par>
                              <p:par>
                                <p:cTn id="105" presetID="1" presetClass="emph" presetSubtype="2" fill="hold" nodeType="withEffect">
                                  <p:stCondLst>
                                    <p:cond delay="0"/>
                                  </p:stCondLst>
                                  <p:childTnLst>
                                    <p:animClr clrSpc="rgb" dir="cw">
                                      <p:cBhvr>
                                        <p:cTn id="106" dur="1000" fill="hold"/>
                                        <p:tgtEl>
                                          <p:spTgt spid="35"/>
                                        </p:tgtEl>
                                        <p:attrNameLst>
                                          <p:attrName>fillcolor</p:attrName>
                                        </p:attrNameLst>
                                      </p:cBhvr>
                                      <p:to>
                                        <a:srgbClr val="92D050"/>
                                      </p:to>
                                    </p:animClr>
                                    <p:set>
                                      <p:cBhvr>
                                        <p:cTn id="107" dur="1000" fill="hold"/>
                                        <p:tgtEl>
                                          <p:spTgt spid="35"/>
                                        </p:tgtEl>
                                        <p:attrNameLst>
                                          <p:attrName>fill.type</p:attrName>
                                        </p:attrNameLst>
                                      </p:cBhvr>
                                      <p:to>
                                        <p:strVal val="solid"/>
                                      </p:to>
                                    </p:set>
                                    <p:set>
                                      <p:cBhvr>
                                        <p:cTn id="108" dur="1000" fill="hold"/>
                                        <p:tgtEl>
                                          <p:spTgt spid="35"/>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childTnLst>
                                </p:cTn>
                              </p:par>
                              <p:par>
                                <p:cTn id="121" presetID="1" presetClass="emph" presetSubtype="2" fill="hold" nodeType="withEffect">
                                  <p:stCondLst>
                                    <p:cond delay="0"/>
                                  </p:stCondLst>
                                  <p:childTnLst>
                                    <p:animClr clrSpc="rgb" dir="cw">
                                      <p:cBhvr>
                                        <p:cTn id="122" dur="1000" fill="hold"/>
                                        <p:tgtEl>
                                          <p:spTgt spid="36"/>
                                        </p:tgtEl>
                                        <p:attrNameLst>
                                          <p:attrName>fillcolor</p:attrName>
                                        </p:attrNameLst>
                                      </p:cBhvr>
                                      <p:to>
                                        <a:srgbClr val="92D050"/>
                                      </p:to>
                                    </p:animClr>
                                    <p:set>
                                      <p:cBhvr>
                                        <p:cTn id="123" dur="1000" fill="hold"/>
                                        <p:tgtEl>
                                          <p:spTgt spid="36"/>
                                        </p:tgtEl>
                                        <p:attrNameLst>
                                          <p:attrName>fill.type</p:attrName>
                                        </p:attrNameLst>
                                      </p:cBhvr>
                                      <p:to>
                                        <p:strVal val="solid"/>
                                      </p:to>
                                    </p:set>
                                    <p:set>
                                      <p:cBhvr>
                                        <p:cTn id="124" dur="1000" fill="hold"/>
                                        <p:tgtEl>
                                          <p:spTgt spid="36"/>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1000" fill="hold"/>
                                        <p:tgtEl>
                                          <p:spTgt spid="37"/>
                                        </p:tgtEl>
                                        <p:attrNameLst>
                                          <p:attrName>fillcolor</p:attrName>
                                        </p:attrNameLst>
                                      </p:cBhvr>
                                      <p:to>
                                        <a:srgbClr val="92D050"/>
                                      </p:to>
                                    </p:animClr>
                                    <p:set>
                                      <p:cBhvr>
                                        <p:cTn id="127" dur="1000" fill="hold"/>
                                        <p:tgtEl>
                                          <p:spTgt spid="37"/>
                                        </p:tgtEl>
                                        <p:attrNameLst>
                                          <p:attrName>fill.type</p:attrName>
                                        </p:attrNameLst>
                                      </p:cBhvr>
                                      <p:to>
                                        <p:strVal val="solid"/>
                                      </p:to>
                                    </p:set>
                                    <p:set>
                                      <p:cBhvr>
                                        <p:cTn id="128" dur="1000" fill="hold"/>
                                        <p:tgtEl>
                                          <p:spTgt spid="37"/>
                                        </p:tgtEl>
                                        <p:attrNameLst>
                                          <p:attrName>fill.on</p:attrName>
                                        </p:attrNameLst>
                                      </p:cBhvr>
                                      <p:to>
                                        <p:strVal val="true"/>
                                      </p:to>
                                    </p:set>
                                  </p:childTnLst>
                                </p:cTn>
                              </p:par>
                              <p:par>
                                <p:cTn id="129" presetID="1" presetClass="emph" presetSubtype="2" fill="hold" nodeType="withEffect">
                                  <p:stCondLst>
                                    <p:cond delay="0"/>
                                  </p:stCondLst>
                                  <p:childTnLst>
                                    <p:animClr clrSpc="rgb" dir="cw">
                                      <p:cBhvr>
                                        <p:cTn id="130" dur="1000" fill="hold"/>
                                        <p:tgtEl>
                                          <p:spTgt spid="38"/>
                                        </p:tgtEl>
                                        <p:attrNameLst>
                                          <p:attrName>fillcolor</p:attrName>
                                        </p:attrNameLst>
                                      </p:cBhvr>
                                      <p:to>
                                        <a:srgbClr val="92D050"/>
                                      </p:to>
                                    </p:animClr>
                                    <p:set>
                                      <p:cBhvr>
                                        <p:cTn id="131" dur="1000" fill="hold"/>
                                        <p:tgtEl>
                                          <p:spTgt spid="38"/>
                                        </p:tgtEl>
                                        <p:attrNameLst>
                                          <p:attrName>fill.type</p:attrName>
                                        </p:attrNameLst>
                                      </p:cBhvr>
                                      <p:to>
                                        <p:strVal val="solid"/>
                                      </p:to>
                                    </p:set>
                                    <p:set>
                                      <p:cBhvr>
                                        <p:cTn id="132" dur="1000" fill="hold"/>
                                        <p:tgtEl>
                                          <p:spTgt spid="38"/>
                                        </p:tgtEl>
                                        <p:attrNameLst>
                                          <p:attrName>fill.on</p:attrName>
                                        </p:attrNameLst>
                                      </p:cBhvr>
                                      <p:to>
                                        <p:strVal val="true"/>
                                      </p:to>
                                    </p:set>
                                  </p:childTnLst>
                                </p:cTn>
                              </p:par>
                              <p:par>
                                <p:cTn id="133" presetID="1" presetClass="emph" presetSubtype="2" fill="hold" nodeType="withEffect">
                                  <p:stCondLst>
                                    <p:cond delay="0"/>
                                  </p:stCondLst>
                                  <p:childTnLst>
                                    <p:animClr clrSpc="rgb" dir="cw">
                                      <p:cBhvr>
                                        <p:cTn id="134" dur="1000" fill="hold"/>
                                        <p:tgtEl>
                                          <p:spTgt spid="39"/>
                                        </p:tgtEl>
                                        <p:attrNameLst>
                                          <p:attrName>fillcolor</p:attrName>
                                        </p:attrNameLst>
                                      </p:cBhvr>
                                      <p:to>
                                        <a:srgbClr val="92D050"/>
                                      </p:to>
                                    </p:animClr>
                                    <p:set>
                                      <p:cBhvr>
                                        <p:cTn id="135" dur="1000" fill="hold"/>
                                        <p:tgtEl>
                                          <p:spTgt spid="39"/>
                                        </p:tgtEl>
                                        <p:attrNameLst>
                                          <p:attrName>fill.type</p:attrName>
                                        </p:attrNameLst>
                                      </p:cBhvr>
                                      <p:to>
                                        <p:strVal val="solid"/>
                                      </p:to>
                                    </p:set>
                                    <p:set>
                                      <p:cBhvr>
                                        <p:cTn id="136" dur="1000" fill="hold"/>
                                        <p:tgtEl>
                                          <p:spTgt spid="39"/>
                                        </p:tgtEl>
                                        <p:attrNameLst>
                                          <p:attrName>fill.on</p:attrName>
                                        </p:attrNameLst>
                                      </p:cBhvr>
                                      <p:to>
                                        <p:strVal val="tru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5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8"/>
                                        </p:tgtEl>
                                        <p:attrNameLst>
                                          <p:attrName>style.visibility</p:attrName>
                                        </p:attrNameLst>
                                      </p:cBhvr>
                                      <p:to>
                                        <p:strVal val="visible"/>
                                      </p:to>
                                    </p:set>
                                  </p:childTnLst>
                                </p:cTn>
                              </p:par>
                              <p:par>
                                <p:cTn id="157" presetID="1" presetClass="emph" presetSubtype="2" fill="hold" nodeType="withEffect">
                                  <p:stCondLst>
                                    <p:cond delay="0"/>
                                  </p:stCondLst>
                                  <p:childTnLst>
                                    <p:animClr clrSpc="rgb" dir="cw">
                                      <p:cBhvr>
                                        <p:cTn id="158" dur="1000" fill="hold"/>
                                        <p:tgtEl>
                                          <p:spTgt spid="40"/>
                                        </p:tgtEl>
                                        <p:attrNameLst>
                                          <p:attrName>fillcolor</p:attrName>
                                        </p:attrNameLst>
                                      </p:cBhvr>
                                      <p:to>
                                        <a:srgbClr val="92D050"/>
                                      </p:to>
                                    </p:animClr>
                                    <p:set>
                                      <p:cBhvr>
                                        <p:cTn id="159" dur="1000" fill="hold"/>
                                        <p:tgtEl>
                                          <p:spTgt spid="40"/>
                                        </p:tgtEl>
                                        <p:attrNameLst>
                                          <p:attrName>fill.type</p:attrName>
                                        </p:attrNameLst>
                                      </p:cBhvr>
                                      <p:to>
                                        <p:strVal val="solid"/>
                                      </p:to>
                                    </p:set>
                                    <p:set>
                                      <p:cBhvr>
                                        <p:cTn id="160" dur="1000" fill="hold"/>
                                        <p:tgtEl>
                                          <p:spTgt spid="40"/>
                                        </p:tgtEl>
                                        <p:attrNameLst>
                                          <p:attrName>fill.on</p:attrName>
                                        </p:attrNameLst>
                                      </p:cBhvr>
                                      <p:to>
                                        <p:strVal val="true"/>
                                      </p:to>
                                    </p:set>
                                  </p:childTnLst>
                                </p:cTn>
                              </p:par>
                              <p:par>
                                <p:cTn id="161" presetID="1" presetClass="emph" presetSubtype="2" fill="hold" nodeType="withEffect">
                                  <p:stCondLst>
                                    <p:cond delay="0"/>
                                  </p:stCondLst>
                                  <p:childTnLst>
                                    <p:animClr clrSpc="rgb" dir="cw">
                                      <p:cBhvr>
                                        <p:cTn id="162" dur="1000" fill="hold"/>
                                        <p:tgtEl>
                                          <p:spTgt spid="41"/>
                                        </p:tgtEl>
                                        <p:attrNameLst>
                                          <p:attrName>fillcolor</p:attrName>
                                        </p:attrNameLst>
                                      </p:cBhvr>
                                      <p:to>
                                        <a:srgbClr val="92D050"/>
                                      </p:to>
                                    </p:animClr>
                                    <p:set>
                                      <p:cBhvr>
                                        <p:cTn id="163" dur="1000" fill="hold"/>
                                        <p:tgtEl>
                                          <p:spTgt spid="41"/>
                                        </p:tgtEl>
                                        <p:attrNameLst>
                                          <p:attrName>fill.type</p:attrName>
                                        </p:attrNameLst>
                                      </p:cBhvr>
                                      <p:to>
                                        <p:strVal val="solid"/>
                                      </p:to>
                                    </p:set>
                                    <p:set>
                                      <p:cBhvr>
                                        <p:cTn id="164" dur="1000" fill="hold"/>
                                        <p:tgtEl>
                                          <p:spTgt spid="41"/>
                                        </p:tgtEl>
                                        <p:attrNameLst>
                                          <p:attrName>fill.on</p:attrName>
                                        </p:attrNameLst>
                                      </p:cBhvr>
                                      <p:to>
                                        <p:strVal val="true"/>
                                      </p:to>
                                    </p:set>
                                  </p:childTnLst>
                                </p:cTn>
                              </p:par>
                              <p:par>
                                <p:cTn id="165" presetID="1" presetClass="emph" presetSubtype="2" fill="hold" nodeType="withEffect">
                                  <p:stCondLst>
                                    <p:cond delay="0"/>
                                  </p:stCondLst>
                                  <p:childTnLst>
                                    <p:animClr clrSpc="rgb" dir="cw">
                                      <p:cBhvr>
                                        <p:cTn id="166" dur="1000" fill="hold"/>
                                        <p:tgtEl>
                                          <p:spTgt spid="42"/>
                                        </p:tgtEl>
                                        <p:attrNameLst>
                                          <p:attrName>fillcolor</p:attrName>
                                        </p:attrNameLst>
                                      </p:cBhvr>
                                      <p:to>
                                        <a:srgbClr val="92D050"/>
                                      </p:to>
                                    </p:animClr>
                                    <p:set>
                                      <p:cBhvr>
                                        <p:cTn id="167" dur="1000" fill="hold"/>
                                        <p:tgtEl>
                                          <p:spTgt spid="42"/>
                                        </p:tgtEl>
                                        <p:attrNameLst>
                                          <p:attrName>fill.type</p:attrName>
                                        </p:attrNameLst>
                                      </p:cBhvr>
                                      <p:to>
                                        <p:strVal val="solid"/>
                                      </p:to>
                                    </p:set>
                                    <p:set>
                                      <p:cBhvr>
                                        <p:cTn id="168" dur="1000" fill="hold"/>
                                        <p:tgtEl>
                                          <p:spTgt spid="42"/>
                                        </p:tgtEl>
                                        <p:attrNameLst>
                                          <p:attrName>fill.on</p:attrName>
                                        </p:attrNameLst>
                                      </p:cBhvr>
                                      <p:to>
                                        <p:strVal val="true"/>
                                      </p:to>
                                    </p:set>
                                  </p:childTnLst>
                                </p:cTn>
                              </p:par>
                              <p:par>
                                <p:cTn id="169" presetID="1" presetClass="emph" presetSubtype="2" fill="hold" nodeType="withEffect">
                                  <p:stCondLst>
                                    <p:cond delay="0"/>
                                  </p:stCondLst>
                                  <p:childTnLst>
                                    <p:animClr clrSpc="rgb" dir="cw">
                                      <p:cBhvr>
                                        <p:cTn id="170" dur="1000" fill="hold"/>
                                        <p:tgtEl>
                                          <p:spTgt spid="43"/>
                                        </p:tgtEl>
                                        <p:attrNameLst>
                                          <p:attrName>fillcolor</p:attrName>
                                        </p:attrNameLst>
                                      </p:cBhvr>
                                      <p:to>
                                        <a:srgbClr val="92D050"/>
                                      </p:to>
                                    </p:animClr>
                                    <p:set>
                                      <p:cBhvr>
                                        <p:cTn id="171" dur="1000" fill="hold"/>
                                        <p:tgtEl>
                                          <p:spTgt spid="43"/>
                                        </p:tgtEl>
                                        <p:attrNameLst>
                                          <p:attrName>fill.type</p:attrName>
                                        </p:attrNameLst>
                                      </p:cBhvr>
                                      <p:to>
                                        <p:strVal val="solid"/>
                                      </p:to>
                                    </p:set>
                                    <p:set>
                                      <p:cBhvr>
                                        <p:cTn id="172" dur="1000" fill="hold"/>
                                        <p:tgtEl>
                                          <p:spTgt spid="43"/>
                                        </p:tgtEl>
                                        <p:attrNameLst>
                                          <p:attrName>fill.on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52"/>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51"/>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5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54"/>
                                        </p:tgtEl>
                                        <p:attrNameLst>
                                          <p:attrName>style.visibility</p:attrName>
                                        </p:attrNameLst>
                                      </p:cBhvr>
                                      <p:to>
                                        <p:strVal val="visible"/>
                                      </p:to>
                                    </p:set>
                                  </p:childTnLst>
                                </p:cTn>
                              </p:par>
                              <p:par>
                                <p:cTn id="185" presetID="1" presetClass="emph" presetSubtype="2" fill="hold" nodeType="withEffect">
                                  <p:stCondLst>
                                    <p:cond delay="0"/>
                                  </p:stCondLst>
                                  <p:childTnLst>
                                    <p:animClr clrSpc="rgb" dir="cw">
                                      <p:cBhvr>
                                        <p:cTn id="186" dur="1000" fill="hold"/>
                                        <p:tgtEl>
                                          <p:spTgt spid="45"/>
                                        </p:tgtEl>
                                        <p:attrNameLst>
                                          <p:attrName>fillcolor</p:attrName>
                                        </p:attrNameLst>
                                      </p:cBhvr>
                                      <p:to>
                                        <a:srgbClr val="92D050"/>
                                      </p:to>
                                    </p:animClr>
                                    <p:set>
                                      <p:cBhvr>
                                        <p:cTn id="187" dur="1000" fill="hold"/>
                                        <p:tgtEl>
                                          <p:spTgt spid="45"/>
                                        </p:tgtEl>
                                        <p:attrNameLst>
                                          <p:attrName>fill.type</p:attrName>
                                        </p:attrNameLst>
                                      </p:cBhvr>
                                      <p:to>
                                        <p:strVal val="solid"/>
                                      </p:to>
                                    </p:set>
                                    <p:set>
                                      <p:cBhvr>
                                        <p:cTn id="188" dur="1000" fill="hold"/>
                                        <p:tgtEl>
                                          <p:spTgt spid="45"/>
                                        </p:tgtEl>
                                        <p:attrNameLst>
                                          <p:attrName>fill.on</p:attrName>
                                        </p:attrNameLst>
                                      </p:cBhvr>
                                      <p:to>
                                        <p:strVal val="true"/>
                                      </p:to>
                                    </p:set>
                                  </p:childTnLst>
                                </p:cTn>
                              </p:par>
                              <p:par>
                                <p:cTn id="189" presetID="1" presetClass="emph" presetSubtype="2" fill="hold" nodeType="withEffect">
                                  <p:stCondLst>
                                    <p:cond delay="0"/>
                                  </p:stCondLst>
                                  <p:childTnLst>
                                    <p:animClr clrSpc="rgb" dir="cw">
                                      <p:cBhvr>
                                        <p:cTn id="190" dur="1000" fill="hold"/>
                                        <p:tgtEl>
                                          <p:spTgt spid="46"/>
                                        </p:tgtEl>
                                        <p:attrNameLst>
                                          <p:attrName>fillcolor</p:attrName>
                                        </p:attrNameLst>
                                      </p:cBhvr>
                                      <p:to>
                                        <a:srgbClr val="92D050"/>
                                      </p:to>
                                    </p:animClr>
                                    <p:set>
                                      <p:cBhvr>
                                        <p:cTn id="191" dur="1000" fill="hold"/>
                                        <p:tgtEl>
                                          <p:spTgt spid="46"/>
                                        </p:tgtEl>
                                        <p:attrNameLst>
                                          <p:attrName>fill.type</p:attrName>
                                        </p:attrNameLst>
                                      </p:cBhvr>
                                      <p:to>
                                        <p:strVal val="solid"/>
                                      </p:to>
                                    </p:set>
                                    <p:set>
                                      <p:cBhvr>
                                        <p:cTn id="192" dur="1000" fill="hold"/>
                                        <p:tgtEl>
                                          <p:spTgt spid="46"/>
                                        </p:tgtEl>
                                        <p:attrNameLst>
                                          <p:attrName>fill.on</p:attrName>
                                        </p:attrNameLst>
                                      </p:cBhvr>
                                      <p:to>
                                        <p:strVal val="true"/>
                                      </p:to>
                                    </p:set>
                                  </p:childTnLst>
                                </p:cTn>
                              </p:par>
                              <p:par>
                                <p:cTn id="193" presetID="1" presetClass="emph" presetSubtype="2" fill="hold" nodeType="withEffect">
                                  <p:stCondLst>
                                    <p:cond delay="0"/>
                                  </p:stCondLst>
                                  <p:childTnLst>
                                    <p:animClr clrSpc="rgb" dir="cw">
                                      <p:cBhvr>
                                        <p:cTn id="194" dur="1000" fill="hold"/>
                                        <p:tgtEl>
                                          <p:spTgt spid="47"/>
                                        </p:tgtEl>
                                        <p:attrNameLst>
                                          <p:attrName>fillcolor</p:attrName>
                                        </p:attrNameLst>
                                      </p:cBhvr>
                                      <p:to>
                                        <a:srgbClr val="92D050"/>
                                      </p:to>
                                    </p:animClr>
                                    <p:set>
                                      <p:cBhvr>
                                        <p:cTn id="195" dur="1000" fill="hold"/>
                                        <p:tgtEl>
                                          <p:spTgt spid="47"/>
                                        </p:tgtEl>
                                        <p:attrNameLst>
                                          <p:attrName>fill.type</p:attrName>
                                        </p:attrNameLst>
                                      </p:cBhvr>
                                      <p:to>
                                        <p:strVal val="solid"/>
                                      </p:to>
                                    </p:set>
                                    <p:set>
                                      <p:cBhvr>
                                        <p:cTn id="196" dur="1000" fill="hold"/>
                                        <p:tgtEl>
                                          <p:spTgt spid="47"/>
                                        </p:tgtEl>
                                        <p:attrNameLst>
                                          <p:attrName>fill.on</p:attrName>
                                        </p:attrNameLst>
                                      </p:cBhvr>
                                      <p:to>
                                        <p:strVal val="true"/>
                                      </p:to>
                                    </p:set>
                                  </p:childTnLst>
                                </p:cTn>
                              </p:par>
                              <p:par>
                                <p:cTn id="197" presetID="1" presetClass="emph" presetSubtype="2" fill="hold" nodeType="withEffect">
                                  <p:stCondLst>
                                    <p:cond delay="0"/>
                                  </p:stCondLst>
                                  <p:childTnLst>
                                    <p:animClr clrSpc="rgb" dir="cw">
                                      <p:cBhvr>
                                        <p:cTn id="198" dur="1000" fill="hold"/>
                                        <p:tgtEl>
                                          <p:spTgt spid="50"/>
                                        </p:tgtEl>
                                        <p:attrNameLst>
                                          <p:attrName>fillcolor</p:attrName>
                                        </p:attrNameLst>
                                      </p:cBhvr>
                                      <p:to>
                                        <a:srgbClr val="92D050"/>
                                      </p:to>
                                    </p:animClr>
                                    <p:set>
                                      <p:cBhvr>
                                        <p:cTn id="199" dur="1000" fill="hold"/>
                                        <p:tgtEl>
                                          <p:spTgt spid="50"/>
                                        </p:tgtEl>
                                        <p:attrNameLst>
                                          <p:attrName>fill.type</p:attrName>
                                        </p:attrNameLst>
                                      </p:cBhvr>
                                      <p:to>
                                        <p:strVal val="solid"/>
                                      </p:to>
                                    </p:set>
                                    <p:set>
                                      <p:cBhvr>
                                        <p:cTn id="200" dur="1000" fill="hold"/>
                                        <p:tgtEl>
                                          <p:spTgt spid="50"/>
                                        </p:tgtEl>
                                        <p:attrNameLst>
                                          <p:attrName>fill.on</p:attrName>
                                        </p:attrNameLst>
                                      </p:cBhvr>
                                      <p:to>
                                        <p:strVal val="true"/>
                                      </p:to>
                                    </p:set>
                                  </p:childTnLst>
                                </p:cTn>
                              </p:par>
                              <p:par>
                                <p:cTn id="201" presetID="1" presetClass="emph" presetSubtype="2" fill="hold" nodeType="withEffect">
                                  <p:stCondLst>
                                    <p:cond delay="0"/>
                                  </p:stCondLst>
                                  <p:childTnLst>
                                    <p:animClr clrSpc="rgb" dir="cw">
                                      <p:cBhvr>
                                        <p:cTn id="202" dur="1000" fill="hold"/>
                                        <p:tgtEl>
                                          <p:spTgt spid="49"/>
                                        </p:tgtEl>
                                        <p:attrNameLst>
                                          <p:attrName>fillcolor</p:attrName>
                                        </p:attrNameLst>
                                      </p:cBhvr>
                                      <p:to>
                                        <a:srgbClr val="92D050"/>
                                      </p:to>
                                    </p:animClr>
                                    <p:set>
                                      <p:cBhvr>
                                        <p:cTn id="203" dur="1000" fill="hold"/>
                                        <p:tgtEl>
                                          <p:spTgt spid="49"/>
                                        </p:tgtEl>
                                        <p:attrNameLst>
                                          <p:attrName>fill.type</p:attrName>
                                        </p:attrNameLst>
                                      </p:cBhvr>
                                      <p:to>
                                        <p:strVal val="solid"/>
                                      </p:to>
                                    </p:set>
                                    <p:set>
                                      <p:cBhvr>
                                        <p:cTn id="204" dur="1000" fill="hold"/>
                                        <p:tgtEl>
                                          <p:spTgt spid="49"/>
                                        </p:tgtEl>
                                        <p:attrNameLst>
                                          <p:attrName>fill.on</p:attrName>
                                        </p:attrNameLst>
                                      </p:cBhvr>
                                      <p:to>
                                        <p:strVal val="true"/>
                                      </p:to>
                                    </p:set>
                                  </p:childTnLst>
                                </p:cTn>
                              </p:par>
                              <p:par>
                                <p:cTn id="205" presetID="1" presetClass="emph" presetSubtype="2" fill="hold" nodeType="withEffect">
                                  <p:stCondLst>
                                    <p:cond delay="0"/>
                                  </p:stCondLst>
                                  <p:childTnLst>
                                    <p:animClr clrSpc="rgb" dir="cw">
                                      <p:cBhvr>
                                        <p:cTn id="206" dur="1000" fill="hold"/>
                                        <p:tgtEl>
                                          <p:spTgt spid="48"/>
                                        </p:tgtEl>
                                        <p:attrNameLst>
                                          <p:attrName>fillcolor</p:attrName>
                                        </p:attrNameLst>
                                      </p:cBhvr>
                                      <p:to>
                                        <a:srgbClr val="92D050"/>
                                      </p:to>
                                    </p:animClr>
                                    <p:set>
                                      <p:cBhvr>
                                        <p:cTn id="207" dur="1000" fill="hold"/>
                                        <p:tgtEl>
                                          <p:spTgt spid="48"/>
                                        </p:tgtEl>
                                        <p:attrNameLst>
                                          <p:attrName>fill.type</p:attrName>
                                        </p:attrNameLst>
                                      </p:cBhvr>
                                      <p:to>
                                        <p:strVal val="solid"/>
                                      </p:to>
                                    </p:set>
                                    <p:set>
                                      <p:cBhvr>
                                        <p:cTn id="208" dur="1000" fill="hold"/>
                                        <p:tgtEl>
                                          <p:spTgt spid="48"/>
                                        </p:tgtEl>
                                        <p:attrNameLst>
                                          <p:attrName>fill.on</p:attrName>
                                        </p:attrNameLst>
                                      </p:cBhvr>
                                      <p:to>
                                        <p:strVal val="tru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56"/>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57"/>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58"/>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nodeType="clickEffect">
                                  <p:stCondLst>
                                    <p:cond delay="0"/>
                                  </p:stCondLst>
                                  <p:childTnLst>
                                    <p:set>
                                      <p:cBhvr>
                                        <p:cTn id="224" dur="1" fill="hold">
                                          <p:stCondLst>
                                            <p:cond delay="0"/>
                                          </p:stCondLst>
                                        </p:cTn>
                                        <p:tgtEl>
                                          <p:spTgt spid="59"/>
                                        </p:tgtEl>
                                        <p:attrNameLst>
                                          <p:attrName>style.visibility</p:attrName>
                                        </p:attrNameLst>
                                      </p:cBhvr>
                                      <p:to>
                                        <p:strVal val="visible"/>
                                      </p:to>
                                    </p:set>
                                  </p:childTnLst>
                                </p:cTn>
                              </p:par>
                              <p:par>
                                <p:cTn id="225" presetID="1" presetClass="emph" presetSubtype="2" fill="hold" nodeType="withEffect">
                                  <p:stCondLst>
                                    <p:cond delay="0"/>
                                  </p:stCondLst>
                                  <p:childTnLst>
                                    <p:animClr clrSpc="rgb" dir="cw">
                                      <p:cBhvr>
                                        <p:cTn id="226" dur="1000" fill="hold"/>
                                        <p:tgtEl>
                                          <p:spTgt spid="45"/>
                                        </p:tgtEl>
                                        <p:attrNameLst>
                                          <p:attrName>fillcolor</p:attrName>
                                        </p:attrNameLst>
                                      </p:cBhvr>
                                      <p:to>
                                        <a:srgbClr val="92D050"/>
                                      </p:to>
                                    </p:animClr>
                                    <p:set>
                                      <p:cBhvr>
                                        <p:cTn id="227" dur="1000" fill="hold"/>
                                        <p:tgtEl>
                                          <p:spTgt spid="45"/>
                                        </p:tgtEl>
                                        <p:attrNameLst>
                                          <p:attrName>fill.type</p:attrName>
                                        </p:attrNameLst>
                                      </p:cBhvr>
                                      <p:to>
                                        <p:strVal val="solid"/>
                                      </p:to>
                                    </p:set>
                                    <p:set>
                                      <p:cBhvr>
                                        <p:cTn id="228" dur="1000" fill="hold"/>
                                        <p:tgtEl>
                                          <p:spTgt spid="45"/>
                                        </p:tgtEl>
                                        <p:attrNameLst>
                                          <p:attrName>fill.on</p:attrName>
                                        </p:attrNameLst>
                                      </p:cBhvr>
                                      <p:to>
                                        <p:strVal val="true"/>
                                      </p:to>
                                    </p:set>
                                  </p:childTnLst>
                                </p:cTn>
                              </p:par>
                              <p:par>
                                <p:cTn id="229" presetID="1" presetClass="emph" presetSubtype="2" fill="hold" nodeType="withEffect">
                                  <p:stCondLst>
                                    <p:cond delay="0"/>
                                  </p:stCondLst>
                                  <p:childTnLst>
                                    <p:animClr clrSpc="rgb" dir="cw">
                                      <p:cBhvr>
                                        <p:cTn id="230" dur="1000" fill="hold"/>
                                        <p:tgtEl>
                                          <p:spTgt spid="52"/>
                                        </p:tgtEl>
                                        <p:attrNameLst>
                                          <p:attrName>fillcolor</p:attrName>
                                        </p:attrNameLst>
                                      </p:cBhvr>
                                      <p:to>
                                        <a:srgbClr val="92D050"/>
                                      </p:to>
                                    </p:animClr>
                                    <p:set>
                                      <p:cBhvr>
                                        <p:cTn id="231" dur="1000" fill="hold"/>
                                        <p:tgtEl>
                                          <p:spTgt spid="52"/>
                                        </p:tgtEl>
                                        <p:attrNameLst>
                                          <p:attrName>fill.type</p:attrName>
                                        </p:attrNameLst>
                                      </p:cBhvr>
                                      <p:to>
                                        <p:strVal val="solid"/>
                                      </p:to>
                                    </p:set>
                                    <p:set>
                                      <p:cBhvr>
                                        <p:cTn id="232" dur="1000" fill="hold"/>
                                        <p:tgtEl>
                                          <p:spTgt spid="52"/>
                                        </p:tgtEl>
                                        <p:attrNameLst>
                                          <p:attrName>fill.on</p:attrName>
                                        </p:attrNameLst>
                                      </p:cBhvr>
                                      <p:to>
                                        <p:strVal val="true"/>
                                      </p:to>
                                    </p:set>
                                  </p:childTnLst>
                                </p:cTn>
                              </p:par>
                              <p:par>
                                <p:cTn id="233" presetID="1" presetClass="emph" presetSubtype="2" fill="hold" nodeType="withEffect">
                                  <p:stCondLst>
                                    <p:cond delay="0"/>
                                  </p:stCondLst>
                                  <p:childTnLst>
                                    <p:animClr clrSpc="rgb" dir="cw">
                                      <p:cBhvr>
                                        <p:cTn id="234" dur="1000" fill="hold"/>
                                        <p:tgtEl>
                                          <p:spTgt spid="51"/>
                                        </p:tgtEl>
                                        <p:attrNameLst>
                                          <p:attrName>fillcolor</p:attrName>
                                        </p:attrNameLst>
                                      </p:cBhvr>
                                      <p:to>
                                        <a:srgbClr val="92D050"/>
                                      </p:to>
                                    </p:animClr>
                                    <p:set>
                                      <p:cBhvr>
                                        <p:cTn id="235" dur="1000" fill="hold"/>
                                        <p:tgtEl>
                                          <p:spTgt spid="51"/>
                                        </p:tgtEl>
                                        <p:attrNameLst>
                                          <p:attrName>fill.type</p:attrName>
                                        </p:attrNameLst>
                                      </p:cBhvr>
                                      <p:to>
                                        <p:strVal val="solid"/>
                                      </p:to>
                                    </p:set>
                                    <p:set>
                                      <p:cBhvr>
                                        <p:cTn id="236" dur="1000" fill="hold"/>
                                        <p:tgtEl>
                                          <p:spTgt spid="51"/>
                                        </p:tgtEl>
                                        <p:attrNameLst>
                                          <p:attrName>fill.on</p:attrName>
                                        </p:attrNameLst>
                                      </p:cBhvr>
                                      <p:to>
                                        <p:strVal val="true"/>
                                      </p:to>
                                    </p:set>
                                  </p:childTnLst>
                                </p:cTn>
                              </p:par>
                              <p:par>
                                <p:cTn id="237" presetID="1" presetClass="emph" presetSubtype="2" fill="hold" nodeType="withEffect">
                                  <p:stCondLst>
                                    <p:cond delay="0"/>
                                  </p:stCondLst>
                                  <p:childTnLst>
                                    <p:animClr clrSpc="rgb" dir="cw">
                                      <p:cBhvr>
                                        <p:cTn id="238" dur="1000" fill="hold"/>
                                        <p:tgtEl>
                                          <p:spTgt spid="53"/>
                                        </p:tgtEl>
                                        <p:attrNameLst>
                                          <p:attrName>fillcolor</p:attrName>
                                        </p:attrNameLst>
                                      </p:cBhvr>
                                      <p:to>
                                        <a:srgbClr val="92D050"/>
                                      </p:to>
                                    </p:animClr>
                                    <p:set>
                                      <p:cBhvr>
                                        <p:cTn id="239" dur="1000" fill="hold"/>
                                        <p:tgtEl>
                                          <p:spTgt spid="53"/>
                                        </p:tgtEl>
                                        <p:attrNameLst>
                                          <p:attrName>fill.type</p:attrName>
                                        </p:attrNameLst>
                                      </p:cBhvr>
                                      <p:to>
                                        <p:strVal val="solid"/>
                                      </p:to>
                                    </p:set>
                                    <p:set>
                                      <p:cBhvr>
                                        <p:cTn id="240" dur="1000" fill="hold"/>
                                        <p:tgtEl>
                                          <p:spTgt spid="53"/>
                                        </p:tgtEl>
                                        <p:attrNameLst>
                                          <p:attrName>fill.on</p:attrName>
                                        </p:attrNameLst>
                                      </p:cBhvr>
                                      <p:to>
                                        <p:strVal val="true"/>
                                      </p:to>
                                    </p:set>
                                  </p:childTnLst>
                                </p:cTn>
                              </p:par>
                              <p:par>
                                <p:cTn id="241" presetID="1" presetClass="emph" presetSubtype="2" fill="hold" nodeType="withEffect">
                                  <p:stCondLst>
                                    <p:cond delay="0"/>
                                  </p:stCondLst>
                                  <p:childTnLst>
                                    <p:animClr clrSpc="rgb" dir="cw">
                                      <p:cBhvr>
                                        <p:cTn id="242" dur="1000" fill="hold"/>
                                        <p:tgtEl>
                                          <p:spTgt spid="54"/>
                                        </p:tgtEl>
                                        <p:attrNameLst>
                                          <p:attrName>fillcolor</p:attrName>
                                        </p:attrNameLst>
                                      </p:cBhvr>
                                      <p:to>
                                        <a:srgbClr val="92D050"/>
                                      </p:to>
                                    </p:animClr>
                                    <p:set>
                                      <p:cBhvr>
                                        <p:cTn id="243" dur="1000" fill="hold"/>
                                        <p:tgtEl>
                                          <p:spTgt spid="54"/>
                                        </p:tgtEl>
                                        <p:attrNameLst>
                                          <p:attrName>fill.type</p:attrName>
                                        </p:attrNameLst>
                                      </p:cBhvr>
                                      <p:to>
                                        <p:strVal val="solid"/>
                                      </p:to>
                                    </p:set>
                                    <p:set>
                                      <p:cBhvr>
                                        <p:cTn id="244" dur="1000" fill="hold"/>
                                        <p:tgtEl>
                                          <p:spTgt spid="54"/>
                                        </p:tgtEl>
                                        <p:attrNameLst>
                                          <p:attrName>fill.on</p:attrName>
                                        </p:attrNameLst>
                                      </p:cBhvr>
                                      <p:to>
                                        <p:strVal val="tru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60"/>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6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62"/>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63"/>
                                        </p:tgtEl>
                                        <p:attrNameLst>
                                          <p:attrName>style.visibility</p:attrName>
                                        </p:attrNameLst>
                                      </p:cBhvr>
                                      <p:to>
                                        <p:strVal val="visible"/>
                                      </p:to>
                                    </p:set>
                                  </p:childTnLst>
                                </p:cTn>
                              </p:par>
                              <p:par>
                                <p:cTn id="257" presetID="1" presetClass="emph" presetSubtype="2" fill="hold" nodeType="withEffect">
                                  <p:stCondLst>
                                    <p:cond delay="0"/>
                                  </p:stCondLst>
                                  <p:childTnLst>
                                    <p:animClr clrSpc="rgb" dir="cw">
                                      <p:cBhvr>
                                        <p:cTn id="258" dur="1000" fill="hold"/>
                                        <p:tgtEl>
                                          <p:spTgt spid="55"/>
                                        </p:tgtEl>
                                        <p:attrNameLst>
                                          <p:attrName>fillcolor</p:attrName>
                                        </p:attrNameLst>
                                      </p:cBhvr>
                                      <p:to>
                                        <a:srgbClr val="92D050"/>
                                      </p:to>
                                    </p:animClr>
                                    <p:set>
                                      <p:cBhvr>
                                        <p:cTn id="259" dur="1000" fill="hold"/>
                                        <p:tgtEl>
                                          <p:spTgt spid="55"/>
                                        </p:tgtEl>
                                        <p:attrNameLst>
                                          <p:attrName>fill.type</p:attrName>
                                        </p:attrNameLst>
                                      </p:cBhvr>
                                      <p:to>
                                        <p:strVal val="solid"/>
                                      </p:to>
                                    </p:set>
                                    <p:set>
                                      <p:cBhvr>
                                        <p:cTn id="260" dur="1000" fill="hold"/>
                                        <p:tgtEl>
                                          <p:spTgt spid="55"/>
                                        </p:tgtEl>
                                        <p:attrNameLst>
                                          <p:attrName>fill.on</p:attrName>
                                        </p:attrNameLst>
                                      </p:cBhvr>
                                      <p:to>
                                        <p:strVal val="true"/>
                                      </p:to>
                                    </p:set>
                                  </p:childTnLst>
                                </p:cTn>
                              </p:par>
                              <p:par>
                                <p:cTn id="261" presetID="1" presetClass="emph" presetSubtype="2" fill="hold" nodeType="withEffect">
                                  <p:stCondLst>
                                    <p:cond delay="0"/>
                                  </p:stCondLst>
                                  <p:childTnLst>
                                    <p:animClr clrSpc="rgb" dir="cw">
                                      <p:cBhvr>
                                        <p:cTn id="262" dur="1000" fill="hold"/>
                                        <p:tgtEl>
                                          <p:spTgt spid="56"/>
                                        </p:tgtEl>
                                        <p:attrNameLst>
                                          <p:attrName>fillcolor</p:attrName>
                                        </p:attrNameLst>
                                      </p:cBhvr>
                                      <p:to>
                                        <a:srgbClr val="92D050"/>
                                      </p:to>
                                    </p:animClr>
                                    <p:set>
                                      <p:cBhvr>
                                        <p:cTn id="263" dur="1000" fill="hold"/>
                                        <p:tgtEl>
                                          <p:spTgt spid="56"/>
                                        </p:tgtEl>
                                        <p:attrNameLst>
                                          <p:attrName>fill.type</p:attrName>
                                        </p:attrNameLst>
                                      </p:cBhvr>
                                      <p:to>
                                        <p:strVal val="solid"/>
                                      </p:to>
                                    </p:set>
                                    <p:set>
                                      <p:cBhvr>
                                        <p:cTn id="264" dur="1000" fill="hold"/>
                                        <p:tgtEl>
                                          <p:spTgt spid="56"/>
                                        </p:tgtEl>
                                        <p:attrNameLst>
                                          <p:attrName>fill.on</p:attrName>
                                        </p:attrNameLst>
                                      </p:cBhvr>
                                      <p:to>
                                        <p:strVal val="true"/>
                                      </p:to>
                                    </p:set>
                                  </p:childTnLst>
                                </p:cTn>
                              </p:par>
                              <p:par>
                                <p:cTn id="265" presetID="1" presetClass="emph" presetSubtype="2" fill="hold" nodeType="withEffect">
                                  <p:stCondLst>
                                    <p:cond delay="0"/>
                                  </p:stCondLst>
                                  <p:childTnLst>
                                    <p:animClr clrSpc="rgb" dir="cw">
                                      <p:cBhvr>
                                        <p:cTn id="266" dur="1000" fill="hold"/>
                                        <p:tgtEl>
                                          <p:spTgt spid="57"/>
                                        </p:tgtEl>
                                        <p:attrNameLst>
                                          <p:attrName>fillcolor</p:attrName>
                                        </p:attrNameLst>
                                      </p:cBhvr>
                                      <p:to>
                                        <a:srgbClr val="92D050"/>
                                      </p:to>
                                    </p:animClr>
                                    <p:set>
                                      <p:cBhvr>
                                        <p:cTn id="267" dur="1000" fill="hold"/>
                                        <p:tgtEl>
                                          <p:spTgt spid="57"/>
                                        </p:tgtEl>
                                        <p:attrNameLst>
                                          <p:attrName>fill.type</p:attrName>
                                        </p:attrNameLst>
                                      </p:cBhvr>
                                      <p:to>
                                        <p:strVal val="solid"/>
                                      </p:to>
                                    </p:set>
                                    <p:set>
                                      <p:cBhvr>
                                        <p:cTn id="268" dur="1000" fill="hold"/>
                                        <p:tgtEl>
                                          <p:spTgt spid="57"/>
                                        </p:tgtEl>
                                        <p:attrNameLst>
                                          <p:attrName>fill.on</p:attrName>
                                        </p:attrNameLst>
                                      </p:cBhvr>
                                      <p:to>
                                        <p:strVal val="true"/>
                                      </p:to>
                                    </p:set>
                                  </p:childTnLst>
                                </p:cTn>
                              </p:par>
                              <p:par>
                                <p:cTn id="269" presetID="1" presetClass="emph" presetSubtype="2" fill="hold" nodeType="withEffect">
                                  <p:stCondLst>
                                    <p:cond delay="0"/>
                                  </p:stCondLst>
                                  <p:childTnLst>
                                    <p:animClr clrSpc="rgb" dir="cw">
                                      <p:cBhvr>
                                        <p:cTn id="270" dur="1000" fill="hold"/>
                                        <p:tgtEl>
                                          <p:spTgt spid="58"/>
                                        </p:tgtEl>
                                        <p:attrNameLst>
                                          <p:attrName>fillcolor</p:attrName>
                                        </p:attrNameLst>
                                      </p:cBhvr>
                                      <p:to>
                                        <a:srgbClr val="92D050"/>
                                      </p:to>
                                    </p:animClr>
                                    <p:set>
                                      <p:cBhvr>
                                        <p:cTn id="271" dur="1000" fill="hold"/>
                                        <p:tgtEl>
                                          <p:spTgt spid="58"/>
                                        </p:tgtEl>
                                        <p:attrNameLst>
                                          <p:attrName>fill.type</p:attrName>
                                        </p:attrNameLst>
                                      </p:cBhvr>
                                      <p:to>
                                        <p:strVal val="solid"/>
                                      </p:to>
                                    </p:set>
                                    <p:set>
                                      <p:cBhvr>
                                        <p:cTn id="272" dur="1000" fill="hold"/>
                                        <p:tgtEl>
                                          <p:spTgt spid="58"/>
                                        </p:tgtEl>
                                        <p:attrNameLst>
                                          <p:attrName>fill.on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grpId="0" nodeType="clickEffect">
                                  <p:stCondLst>
                                    <p:cond delay="0"/>
                                  </p:stCondLst>
                                  <p:childTnLst>
                                    <p:set>
                                      <p:cBhvr>
                                        <p:cTn id="276" dur="1" fill="hold">
                                          <p:stCondLst>
                                            <p:cond delay="0"/>
                                          </p:stCondLst>
                                        </p:cTn>
                                        <p:tgtEl>
                                          <p:spTgt spid="64"/>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65"/>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66"/>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67"/>
                                        </p:tgtEl>
                                        <p:attrNameLst>
                                          <p:attrName>style.visibility</p:attrName>
                                        </p:attrNameLst>
                                      </p:cBhvr>
                                      <p:to>
                                        <p:strVal val="visible"/>
                                      </p:to>
                                    </p:set>
                                  </p:childTnLst>
                                </p:cTn>
                              </p:par>
                              <p:par>
                                <p:cTn id="285" presetID="1" presetClass="emph" presetSubtype="2" fill="hold" nodeType="withEffect">
                                  <p:stCondLst>
                                    <p:cond delay="0"/>
                                  </p:stCondLst>
                                  <p:childTnLst>
                                    <p:animClr clrSpc="rgb" dir="cw">
                                      <p:cBhvr>
                                        <p:cTn id="286" dur="1000" fill="hold"/>
                                        <p:tgtEl>
                                          <p:spTgt spid="60"/>
                                        </p:tgtEl>
                                        <p:attrNameLst>
                                          <p:attrName>fillcolor</p:attrName>
                                        </p:attrNameLst>
                                      </p:cBhvr>
                                      <p:to>
                                        <a:srgbClr val="92D050"/>
                                      </p:to>
                                    </p:animClr>
                                    <p:set>
                                      <p:cBhvr>
                                        <p:cTn id="287" dur="1000" fill="hold"/>
                                        <p:tgtEl>
                                          <p:spTgt spid="60"/>
                                        </p:tgtEl>
                                        <p:attrNameLst>
                                          <p:attrName>fill.type</p:attrName>
                                        </p:attrNameLst>
                                      </p:cBhvr>
                                      <p:to>
                                        <p:strVal val="solid"/>
                                      </p:to>
                                    </p:set>
                                    <p:set>
                                      <p:cBhvr>
                                        <p:cTn id="288" dur="1000" fill="hold"/>
                                        <p:tgtEl>
                                          <p:spTgt spid="60"/>
                                        </p:tgtEl>
                                        <p:attrNameLst>
                                          <p:attrName>fill.on</p:attrName>
                                        </p:attrNameLst>
                                      </p:cBhvr>
                                      <p:to>
                                        <p:strVal val="true"/>
                                      </p:to>
                                    </p:set>
                                  </p:childTnLst>
                                </p:cTn>
                              </p:par>
                              <p:par>
                                <p:cTn id="289" presetID="1" presetClass="emph" presetSubtype="2" fill="hold" nodeType="withEffect">
                                  <p:stCondLst>
                                    <p:cond delay="0"/>
                                  </p:stCondLst>
                                  <p:childTnLst>
                                    <p:animClr clrSpc="rgb" dir="cw">
                                      <p:cBhvr>
                                        <p:cTn id="290" dur="1000" fill="hold"/>
                                        <p:tgtEl>
                                          <p:spTgt spid="61"/>
                                        </p:tgtEl>
                                        <p:attrNameLst>
                                          <p:attrName>fillcolor</p:attrName>
                                        </p:attrNameLst>
                                      </p:cBhvr>
                                      <p:to>
                                        <a:srgbClr val="92D050"/>
                                      </p:to>
                                    </p:animClr>
                                    <p:set>
                                      <p:cBhvr>
                                        <p:cTn id="291" dur="1000" fill="hold"/>
                                        <p:tgtEl>
                                          <p:spTgt spid="61"/>
                                        </p:tgtEl>
                                        <p:attrNameLst>
                                          <p:attrName>fill.type</p:attrName>
                                        </p:attrNameLst>
                                      </p:cBhvr>
                                      <p:to>
                                        <p:strVal val="solid"/>
                                      </p:to>
                                    </p:set>
                                    <p:set>
                                      <p:cBhvr>
                                        <p:cTn id="292" dur="1000" fill="hold"/>
                                        <p:tgtEl>
                                          <p:spTgt spid="61"/>
                                        </p:tgtEl>
                                        <p:attrNameLst>
                                          <p:attrName>fill.on</p:attrName>
                                        </p:attrNameLst>
                                      </p:cBhvr>
                                      <p:to>
                                        <p:strVal val="true"/>
                                      </p:to>
                                    </p:set>
                                  </p:childTnLst>
                                </p:cTn>
                              </p:par>
                              <p:par>
                                <p:cTn id="293" presetID="1" presetClass="emph" presetSubtype="2" fill="hold" nodeType="withEffect">
                                  <p:stCondLst>
                                    <p:cond delay="0"/>
                                  </p:stCondLst>
                                  <p:childTnLst>
                                    <p:animClr clrSpc="rgb" dir="cw">
                                      <p:cBhvr>
                                        <p:cTn id="294" dur="1000" fill="hold"/>
                                        <p:tgtEl>
                                          <p:spTgt spid="62"/>
                                        </p:tgtEl>
                                        <p:attrNameLst>
                                          <p:attrName>fillcolor</p:attrName>
                                        </p:attrNameLst>
                                      </p:cBhvr>
                                      <p:to>
                                        <a:srgbClr val="92D050"/>
                                      </p:to>
                                    </p:animClr>
                                    <p:set>
                                      <p:cBhvr>
                                        <p:cTn id="295" dur="1000" fill="hold"/>
                                        <p:tgtEl>
                                          <p:spTgt spid="62"/>
                                        </p:tgtEl>
                                        <p:attrNameLst>
                                          <p:attrName>fill.type</p:attrName>
                                        </p:attrNameLst>
                                      </p:cBhvr>
                                      <p:to>
                                        <p:strVal val="solid"/>
                                      </p:to>
                                    </p:set>
                                    <p:set>
                                      <p:cBhvr>
                                        <p:cTn id="296" dur="1000" fill="hold"/>
                                        <p:tgtEl>
                                          <p:spTgt spid="62"/>
                                        </p:tgtEl>
                                        <p:attrNameLst>
                                          <p:attrName>fill.on</p:attrName>
                                        </p:attrNameLst>
                                      </p:cBhvr>
                                      <p:to>
                                        <p:strVal val="true"/>
                                      </p:to>
                                    </p:set>
                                  </p:childTnLst>
                                </p:cTn>
                              </p:par>
                              <p:par>
                                <p:cTn id="297" presetID="1" presetClass="emph" presetSubtype="2" fill="hold" nodeType="withEffect">
                                  <p:stCondLst>
                                    <p:cond delay="0"/>
                                  </p:stCondLst>
                                  <p:childTnLst>
                                    <p:animClr clrSpc="rgb" dir="cw">
                                      <p:cBhvr>
                                        <p:cTn id="298" dur="1000" fill="hold"/>
                                        <p:tgtEl>
                                          <p:spTgt spid="63"/>
                                        </p:tgtEl>
                                        <p:attrNameLst>
                                          <p:attrName>fillcolor</p:attrName>
                                        </p:attrNameLst>
                                      </p:cBhvr>
                                      <p:to>
                                        <a:srgbClr val="92D050"/>
                                      </p:to>
                                    </p:animClr>
                                    <p:set>
                                      <p:cBhvr>
                                        <p:cTn id="299" dur="1000" fill="hold"/>
                                        <p:tgtEl>
                                          <p:spTgt spid="63"/>
                                        </p:tgtEl>
                                        <p:attrNameLst>
                                          <p:attrName>fill.type</p:attrName>
                                        </p:attrNameLst>
                                      </p:cBhvr>
                                      <p:to>
                                        <p:strVal val="solid"/>
                                      </p:to>
                                    </p:set>
                                    <p:set>
                                      <p:cBhvr>
                                        <p:cTn id="300" dur="1000" fill="hold"/>
                                        <p:tgtEl>
                                          <p:spTgt spid="63"/>
                                        </p:tgtEl>
                                        <p:attrNameLst>
                                          <p:attrName>fill.on</p:attrName>
                                        </p:attrNameLst>
                                      </p:cBhvr>
                                      <p:to>
                                        <p:strVal val="true"/>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68"/>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grpId="0" nodeType="clickEffect">
                                  <p:stCondLst>
                                    <p:cond delay="0"/>
                                  </p:stCondLst>
                                  <p:childTnLst>
                                    <p:set>
                                      <p:cBhvr>
                                        <p:cTn id="308" dur="1" fill="hold">
                                          <p:stCondLst>
                                            <p:cond delay="0"/>
                                          </p:stCondLst>
                                        </p:cTn>
                                        <p:tgtEl>
                                          <p:spTgt spid="69"/>
                                        </p:tgtEl>
                                        <p:attrNameLst>
                                          <p:attrName>style.visibility</p:attrName>
                                        </p:attrNameLst>
                                      </p:cBhvr>
                                      <p:to>
                                        <p:strVal val="visible"/>
                                      </p:to>
                                    </p:set>
                                  </p:childTnLst>
                                </p:cTn>
                              </p:par>
                              <p:par>
                                <p:cTn id="309" presetID="1" presetClass="emph" presetSubtype="2" fill="hold" nodeType="withEffect">
                                  <p:stCondLst>
                                    <p:cond delay="0"/>
                                  </p:stCondLst>
                                  <p:childTnLst>
                                    <p:animClr clrSpc="rgb" dir="cw">
                                      <p:cBhvr>
                                        <p:cTn id="310" dur="1000" fill="hold"/>
                                        <p:tgtEl>
                                          <p:spTgt spid="64"/>
                                        </p:tgtEl>
                                        <p:attrNameLst>
                                          <p:attrName>fillcolor</p:attrName>
                                        </p:attrNameLst>
                                      </p:cBhvr>
                                      <p:to>
                                        <a:srgbClr val="92D050"/>
                                      </p:to>
                                    </p:animClr>
                                    <p:set>
                                      <p:cBhvr>
                                        <p:cTn id="311" dur="1000" fill="hold"/>
                                        <p:tgtEl>
                                          <p:spTgt spid="64"/>
                                        </p:tgtEl>
                                        <p:attrNameLst>
                                          <p:attrName>fill.type</p:attrName>
                                        </p:attrNameLst>
                                      </p:cBhvr>
                                      <p:to>
                                        <p:strVal val="solid"/>
                                      </p:to>
                                    </p:set>
                                    <p:set>
                                      <p:cBhvr>
                                        <p:cTn id="312" dur="1000" fill="hold"/>
                                        <p:tgtEl>
                                          <p:spTgt spid="64"/>
                                        </p:tgtEl>
                                        <p:attrNameLst>
                                          <p:attrName>fill.on</p:attrName>
                                        </p:attrNameLst>
                                      </p:cBhvr>
                                      <p:to>
                                        <p:strVal val="true"/>
                                      </p:to>
                                    </p:set>
                                  </p:childTnLst>
                                </p:cTn>
                              </p:par>
                              <p:par>
                                <p:cTn id="313" presetID="1" presetClass="emph" presetSubtype="2" fill="hold" nodeType="withEffect">
                                  <p:stCondLst>
                                    <p:cond delay="0"/>
                                  </p:stCondLst>
                                  <p:childTnLst>
                                    <p:animClr clrSpc="rgb" dir="cw">
                                      <p:cBhvr>
                                        <p:cTn id="314" dur="1000" fill="hold"/>
                                        <p:tgtEl>
                                          <p:spTgt spid="65"/>
                                        </p:tgtEl>
                                        <p:attrNameLst>
                                          <p:attrName>fillcolor</p:attrName>
                                        </p:attrNameLst>
                                      </p:cBhvr>
                                      <p:to>
                                        <a:srgbClr val="92D050"/>
                                      </p:to>
                                    </p:animClr>
                                    <p:set>
                                      <p:cBhvr>
                                        <p:cTn id="315" dur="1000" fill="hold"/>
                                        <p:tgtEl>
                                          <p:spTgt spid="65"/>
                                        </p:tgtEl>
                                        <p:attrNameLst>
                                          <p:attrName>fill.type</p:attrName>
                                        </p:attrNameLst>
                                      </p:cBhvr>
                                      <p:to>
                                        <p:strVal val="solid"/>
                                      </p:to>
                                    </p:set>
                                    <p:set>
                                      <p:cBhvr>
                                        <p:cTn id="316" dur="1000" fill="hold"/>
                                        <p:tgtEl>
                                          <p:spTgt spid="65"/>
                                        </p:tgtEl>
                                        <p:attrNameLst>
                                          <p:attrName>fill.on</p:attrName>
                                        </p:attrNameLst>
                                      </p:cBhvr>
                                      <p:to>
                                        <p:strVal val="true"/>
                                      </p:to>
                                    </p:set>
                                  </p:childTnLst>
                                </p:cTn>
                              </p:par>
                              <p:par>
                                <p:cTn id="317" presetID="1" presetClass="emph" presetSubtype="2" fill="hold" nodeType="withEffect">
                                  <p:stCondLst>
                                    <p:cond delay="0"/>
                                  </p:stCondLst>
                                  <p:childTnLst>
                                    <p:animClr clrSpc="rgb" dir="cw">
                                      <p:cBhvr>
                                        <p:cTn id="318" dur="1000" fill="hold"/>
                                        <p:tgtEl>
                                          <p:spTgt spid="66"/>
                                        </p:tgtEl>
                                        <p:attrNameLst>
                                          <p:attrName>fillcolor</p:attrName>
                                        </p:attrNameLst>
                                      </p:cBhvr>
                                      <p:to>
                                        <a:srgbClr val="92D050"/>
                                      </p:to>
                                    </p:animClr>
                                    <p:set>
                                      <p:cBhvr>
                                        <p:cTn id="319" dur="1000" fill="hold"/>
                                        <p:tgtEl>
                                          <p:spTgt spid="66"/>
                                        </p:tgtEl>
                                        <p:attrNameLst>
                                          <p:attrName>fill.type</p:attrName>
                                        </p:attrNameLst>
                                      </p:cBhvr>
                                      <p:to>
                                        <p:strVal val="solid"/>
                                      </p:to>
                                    </p:set>
                                    <p:set>
                                      <p:cBhvr>
                                        <p:cTn id="320" dur="1000" fill="hold"/>
                                        <p:tgtEl>
                                          <p:spTgt spid="66"/>
                                        </p:tgtEl>
                                        <p:attrNameLst>
                                          <p:attrName>fill.on</p:attrName>
                                        </p:attrNameLst>
                                      </p:cBhvr>
                                      <p:to>
                                        <p:strVal val="true"/>
                                      </p:to>
                                    </p:set>
                                  </p:childTnLst>
                                </p:cTn>
                              </p:par>
                              <p:par>
                                <p:cTn id="321" presetID="1" presetClass="emph" presetSubtype="2" fill="hold" nodeType="withEffect">
                                  <p:stCondLst>
                                    <p:cond delay="0"/>
                                  </p:stCondLst>
                                  <p:childTnLst>
                                    <p:animClr clrSpc="rgb" dir="cw">
                                      <p:cBhvr>
                                        <p:cTn id="322" dur="1000" fill="hold"/>
                                        <p:tgtEl>
                                          <p:spTgt spid="67"/>
                                        </p:tgtEl>
                                        <p:attrNameLst>
                                          <p:attrName>fillcolor</p:attrName>
                                        </p:attrNameLst>
                                      </p:cBhvr>
                                      <p:to>
                                        <a:srgbClr val="92D050"/>
                                      </p:to>
                                    </p:animClr>
                                    <p:set>
                                      <p:cBhvr>
                                        <p:cTn id="323" dur="1000" fill="hold"/>
                                        <p:tgtEl>
                                          <p:spTgt spid="67"/>
                                        </p:tgtEl>
                                        <p:attrNameLst>
                                          <p:attrName>fill.type</p:attrName>
                                        </p:attrNameLst>
                                      </p:cBhvr>
                                      <p:to>
                                        <p:strVal val="solid"/>
                                      </p:to>
                                    </p:set>
                                    <p:set>
                                      <p:cBhvr>
                                        <p:cTn id="324" dur="1000" fill="hold"/>
                                        <p:tgtEl>
                                          <p:spTgt spid="6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9" grpId="0" animBg="1"/>
      <p:bldP spid="20" grpId="0" animBg="1"/>
      <p:bldP spid="21" grpId="0" animBg="1"/>
      <p:bldP spid="22" grpId="0" animBg="1"/>
      <p:bldP spid="23" grpId="0" animBg="1"/>
      <p:bldP spid="27"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6" name="Google Shape;2048;p50">
            <a:extLst>
              <a:ext uri="{FF2B5EF4-FFF2-40B4-BE49-F238E27FC236}">
                <a16:creationId xmlns:a16="http://schemas.microsoft.com/office/drawing/2014/main" id="{F3003F81-1467-4736-9016-22D4CEA8218B}"/>
              </a:ext>
            </a:extLst>
          </p:cNvPr>
          <p:cNvSpPr txBox="1">
            <a:spLocks/>
          </p:cNvSpPr>
          <p:nvPr/>
        </p:nvSpPr>
        <p:spPr>
          <a:xfrm>
            <a:off x="-34343" y="0"/>
            <a:ext cx="4823458" cy="5844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600" dirty="0" err="1">
                <a:solidFill>
                  <a:schemeClr val="bg2"/>
                </a:solidFill>
              </a:rPr>
              <a:t>Mã</a:t>
            </a:r>
            <a:r>
              <a:rPr lang="en-US" sz="3600" dirty="0">
                <a:solidFill>
                  <a:schemeClr val="bg2"/>
                </a:solidFill>
              </a:rPr>
              <a:t> </a:t>
            </a:r>
            <a:r>
              <a:rPr lang="en-US" sz="3600" dirty="0" err="1">
                <a:solidFill>
                  <a:schemeClr val="bg2"/>
                </a:solidFill>
              </a:rPr>
              <a:t>giả</a:t>
            </a:r>
            <a:r>
              <a:rPr lang="en-US" sz="3600" dirty="0">
                <a:solidFill>
                  <a:schemeClr val="bg2"/>
                </a:solidFill>
              </a:rPr>
              <a:t>:</a:t>
            </a:r>
          </a:p>
        </p:txBody>
      </p:sp>
      <p:sp>
        <p:nvSpPr>
          <p:cNvPr id="7" name="Google Shape;2020;p49">
            <a:extLst>
              <a:ext uri="{FF2B5EF4-FFF2-40B4-BE49-F238E27FC236}">
                <a16:creationId xmlns:a16="http://schemas.microsoft.com/office/drawing/2014/main" id="{DFBAA2A9-3EFD-490B-8640-8A9839553C46}"/>
              </a:ext>
            </a:extLst>
          </p:cNvPr>
          <p:cNvSpPr txBox="1">
            <a:spLocks/>
          </p:cNvSpPr>
          <p:nvPr/>
        </p:nvSpPr>
        <p:spPr>
          <a:xfrm>
            <a:off x="131366" y="584418"/>
            <a:ext cx="41606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chemeClr val="accent1"/>
                </a:solidFill>
              </a:rPr>
              <a:t>Đặt</a:t>
            </a:r>
            <a:r>
              <a:rPr lang="en-US" sz="1600" dirty="0">
                <a:solidFill>
                  <a:schemeClr val="accent1"/>
                </a:solidFill>
              </a:rPr>
              <a:t> </a:t>
            </a:r>
            <a:r>
              <a:rPr lang="en-US" sz="1600" dirty="0" err="1">
                <a:solidFill>
                  <a:schemeClr val="accent1"/>
                </a:solidFill>
              </a:rPr>
              <a:t>biến</a:t>
            </a:r>
            <a:r>
              <a:rPr lang="en-US" sz="1600" dirty="0">
                <a:solidFill>
                  <a:schemeClr val="accent1"/>
                </a:solidFill>
              </a:rPr>
              <a:t>:</a:t>
            </a:r>
          </a:p>
          <a:p>
            <a:r>
              <a:rPr lang="en-US" sz="1600" dirty="0">
                <a:solidFill>
                  <a:schemeClr val="bg2"/>
                </a:solidFill>
              </a:rPr>
              <a:t>Row, Column = … //</a:t>
            </a:r>
            <a:r>
              <a:rPr lang="en-US" sz="1600" dirty="0" err="1">
                <a:solidFill>
                  <a:schemeClr val="bg2"/>
                </a:solidFill>
              </a:rPr>
              <a:t>Số</a:t>
            </a:r>
            <a:r>
              <a:rPr lang="en-US" sz="1600" dirty="0">
                <a:solidFill>
                  <a:schemeClr val="bg2"/>
                </a:solidFill>
              </a:rPr>
              <a:t> </a:t>
            </a:r>
            <a:r>
              <a:rPr lang="en-US" sz="1600" dirty="0" err="1">
                <a:solidFill>
                  <a:schemeClr val="bg2"/>
                </a:solidFill>
              </a:rPr>
              <a:t>hàng</a:t>
            </a:r>
            <a:r>
              <a:rPr lang="en-US" sz="1600" dirty="0">
                <a:solidFill>
                  <a:schemeClr val="bg2"/>
                </a:solidFill>
              </a:rPr>
              <a:t> </a:t>
            </a:r>
            <a:r>
              <a:rPr lang="en-US" sz="1600" dirty="0" err="1">
                <a:solidFill>
                  <a:schemeClr val="bg2"/>
                </a:solidFill>
              </a:rPr>
              <a:t>và</a:t>
            </a:r>
            <a:r>
              <a:rPr lang="en-US" sz="1600" dirty="0">
                <a:solidFill>
                  <a:schemeClr val="bg2"/>
                </a:solidFill>
              </a:rPr>
              <a:t> </a:t>
            </a:r>
            <a:r>
              <a:rPr lang="en-US" sz="1600" dirty="0" err="1">
                <a:solidFill>
                  <a:schemeClr val="bg2"/>
                </a:solidFill>
              </a:rPr>
              <a:t>số</a:t>
            </a:r>
            <a:r>
              <a:rPr lang="en-US" sz="1600" dirty="0">
                <a:solidFill>
                  <a:schemeClr val="bg2"/>
                </a:solidFill>
              </a:rPr>
              <a:t> </a:t>
            </a:r>
            <a:r>
              <a:rPr lang="en-US" sz="1600" dirty="0" err="1">
                <a:solidFill>
                  <a:schemeClr val="bg2"/>
                </a:solidFill>
              </a:rPr>
              <a:t>cột</a:t>
            </a:r>
            <a:endParaRPr lang="en-US" sz="1600" dirty="0">
              <a:solidFill>
                <a:schemeClr val="bg2"/>
              </a:solidFill>
            </a:endParaRPr>
          </a:p>
          <a:p>
            <a:r>
              <a:rPr lang="en-US" sz="1600" dirty="0">
                <a:solidFill>
                  <a:schemeClr val="bg2"/>
                </a:solidFill>
              </a:rPr>
              <a:t>R,C = … //</a:t>
            </a:r>
            <a:r>
              <a:rPr lang="en-US" sz="1600" dirty="0" err="1">
                <a:solidFill>
                  <a:schemeClr val="bg2"/>
                </a:solidFill>
              </a:rPr>
              <a:t>Tọa</a:t>
            </a:r>
            <a:r>
              <a:rPr lang="en-US" sz="1600" dirty="0">
                <a:solidFill>
                  <a:schemeClr val="bg2"/>
                </a:solidFill>
              </a:rPr>
              <a:t> </a:t>
            </a:r>
            <a:r>
              <a:rPr lang="en-US" sz="1600" dirty="0" err="1">
                <a:solidFill>
                  <a:schemeClr val="bg2"/>
                </a:solidFill>
              </a:rPr>
              <a:t>độ</a:t>
            </a:r>
            <a:r>
              <a:rPr lang="en-US" sz="1600" dirty="0">
                <a:solidFill>
                  <a:schemeClr val="bg2"/>
                </a:solidFill>
              </a:rPr>
              <a:t> </a:t>
            </a:r>
            <a:r>
              <a:rPr lang="en-US" sz="1600" dirty="0" err="1">
                <a:solidFill>
                  <a:schemeClr val="bg2"/>
                </a:solidFill>
              </a:rPr>
              <a:t>vị</a:t>
            </a:r>
            <a:r>
              <a:rPr lang="en-US" sz="1600" dirty="0">
                <a:solidFill>
                  <a:schemeClr val="bg2"/>
                </a:solidFill>
              </a:rPr>
              <a:t> </a:t>
            </a:r>
            <a:r>
              <a:rPr lang="en-US" sz="1600" dirty="0" err="1">
                <a:solidFill>
                  <a:schemeClr val="bg2"/>
                </a:solidFill>
              </a:rPr>
              <a:t>trí</a:t>
            </a:r>
            <a:r>
              <a:rPr lang="en-US" sz="1600" dirty="0">
                <a:solidFill>
                  <a:schemeClr val="bg2"/>
                </a:solidFill>
              </a:rPr>
              <a:t> </a:t>
            </a:r>
            <a:r>
              <a:rPr lang="en-US" sz="1600" dirty="0" err="1">
                <a:solidFill>
                  <a:schemeClr val="bg2"/>
                </a:solidFill>
              </a:rPr>
              <a:t>hiện</a:t>
            </a:r>
            <a:r>
              <a:rPr lang="en-US" sz="1600" dirty="0">
                <a:solidFill>
                  <a:schemeClr val="bg2"/>
                </a:solidFill>
              </a:rPr>
              <a:t> </a:t>
            </a:r>
            <a:r>
              <a:rPr lang="en-US" sz="1600" dirty="0" err="1">
                <a:solidFill>
                  <a:schemeClr val="bg2"/>
                </a:solidFill>
              </a:rPr>
              <a:t>tại</a:t>
            </a:r>
            <a:endParaRPr lang="en-US" sz="1600" dirty="0">
              <a:solidFill>
                <a:schemeClr val="bg2"/>
              </a:solidFill>
            </a:endParaRPr>
          </a:p>
          <a:p>
            <a:r>
              <a:rPr lang="en-US" sz="1600" dirty="0">
                <a:solidFill>
                  <a:schemeClr val="bg2"/>
                </a:solidFill>
              </a:rPr>
              <a:t>P[][] = … //</a:t>
            </a:r>
            <a:r>
              <a:rPr lang="en-US" sz="1600" dirty="0" err="1">
                <a:solidFill>
                  <a:schemeClr val="bg2"/>
                </a:solidFill>
              </a:rPr>
              <a:t>Vị</a:t>
            </a:r>
            <a:r>
              <a:rPr lang="en-US" sz="1600" dirty="0">
                <a:solidFill>
                  <a:schemeClr val="bg2"/>
                </a:solidFill>
              </a:rPr>
              <a:t> </a:t>
            </a:r>
            <a:r>
              <a:rPr lang="en-US" sz="1600" dirty="0" err="1">
                <a:solidFill>
                  <a:schemeClr val="bg2"/>
                </a:solidFill>
              </a:rPr>
              <a:t>trí</a:t>
            </a:r>
            <a:r>
              <a:rPr lang="en-US" sz="1600" dirty="0">
                <a:solidFill>
                  <a:schemeClr val="bg2"/>
                </a:solidFill>
              </a:rPr>
              <a:t> </a:t>
            </a:r>
            <a:r>
              <a:rPr lang="en-US" sz="1600" dirty="0" err="1">
                <a:solidFill>
                  <a:schemeClr val="bg2"/>
                </a:solidFill>
              </a:rPr>
              <a:t>hiện</a:t>
            </a:r>
            <a:r>
              <a:rPr lang="en-US" sz="1600" dirty="0">
                <a:solidFill>
                  <a:schemeClr val="bg2"/>
                </a:solidFill>
              </a:rPr>
              <a:t> </a:t>
            </a:r>
            <a:r>
              <a:rPr lang="en-US" sz="1600" dirty="0" err="1">
                <a:solidFill>
                  <a:schemeClr val="bg2"/>
                </a:solidFill>
              </a:rPr>
              <a:t>tại</a:t>
            </a:r>
            <a:r>
              <a:rPr lang="en-US" sz="1600" dirty="0">
                <a:solidFill>
                  <a:schemeClr val="bg2"/>
                </a:solidFill>
              </a:rPr>
              <a:t>.</a:t>
            </a:r>
          </a:p>
          <a:p>
            <a:r>
              <a:rPr lang="en-US" sz="1600" dirty="0">
                <a:solidFill>
                  <a:schemeClr val="bg2"/>
                </a:solidFill>
              </a:rPr>
              <a:t>Sr, Sc = … //</a:t>
            </a:r>
            <a:r>
              <a:rPr lang="en-US" sz="1600" dirty="0" err="1">
                <a:solidFill>
                  <a:schemeClr val="bg2"/>
                </a:solidFill>
              </a:rPr>
              <a:t>Tọa</a:t>
            </a:r>
            <a:r>
              <a:rPr lang="en-US" sz="1600" dirty="0">
                <a:solidFill>
                  <a:schemeClr val="bg2"/>
                </a:solidFill>
              </a:rPr>
              <a:t> </a:t>
            </a:r>
            <a:r>
              <a:rPr lang="en-US" sz="1600" dirty="0" err="1">
                <a:solidFill>
                  <a:schemeClr val="bg2"/>
                </a:solidFill>
              </a:rPr>
              <a:t>độ</a:t>
            </a:r>
            <a:r>
              <a:rPr lang="en-US" sz="1600" dirty="0">
                <a:solidFill>
                  <a:schemeClr val="bg2"/>
                </a:solidFill>
              </a:rPr>
              <a:t> </a:t>
            </a:r>
            <a:r>
              <a:rPr lang="en-US" sz="1600" dirty="0" err="1">
                <a:solidFill>
                  <a:schemeClr val="bg2"/>
                </a:solidFill>
              </a:rPr>
              <a:t>vị</a:t>
            </a:r>
            <a:r>
              <a:rPr lang="en-US" sz="1600" dirty="0">
                <a:solidFill>
                  <a:schemeClr val="bg2"/>
                </a:solidFill>
              </a:rPr>
              <a:t> </a:t>
            </a:r>
            <a:r>
              <a:rPr lang="en-US" sz="1600" dirty="0" err="1">
                <a:solidFill>
                  <a:schemeClr val="bg2"/>
                </a:solidFill>
              </a:rPr>
              <a:t>trí</a:t>
            </a:r>
            <a:r>
              <a:rPr lang="en-US" sz="1600" dirty="0">
                <a:solidFill>
                  <a:schemeClr val="bg2"/>
                </a:solidFill>
              </a:rPr>
              <a:t> </a:t>
            </a:r>
            <a:r>
              <a:rPr lang="en-US" sz="1600" dirty="0" err="1">
                <a:solidFill>
                  <a:schemeClr val="bg2"/>
                </a:solidFill>
              </a:rPr>
              <a:t>của</a:t>
            </a:r>
            <a:r>
              <a:rPr lang="en-US" sz="1600" dirty="0">
                <a:solidFill>
                  <a:schemeClr val="bg2"/>
                </a:solidFill>
              </a:rPr>
              <a:t> S</a:t>
            </a:r>
          </a:p>
          <a:p>
            <a:r>
              <a:rPr lang="en-US" sz="1600" dirty="0" err="1">
                <a:solidFill>
                  <a:schemeClr val="bg2"/>
                </a:solidFill>
              </a:rPr>
              <a:t>Rq</a:t>
            </a:r>
            <a:r>
              <a:rPr lang="en-US" sz="1600" dirty="0">
                <a:solidFill>
                  <a:schemeClr val="bg2"/>
                </a:solidFill>
              </a:rPr>
              <a:t>, </a:t>
            </a:r>
            <a:r>
              <a:rPr lang="en-US" sz="1600" dirty="0" err="1">
                <a:solidFill>
                  <a:schemeClr val="bg2"/>
                </a:solidFill>
              </a:rPr>
              <a:t>Cq</a:t>
            </a:r>
            <a:r>
              <a:rPr lang="en-US" sz="1600" dirty="0">
                <a:solidFill>
                  <a:schemeClr val="bg2"/>
                </a:solidFill>
              </a:rPr>
              <a:t> = … //</a:t>
            </a:r>
            <a:r>
              <a:rPr lang="en-US" sz="1600" dirty="0" err="1">
                <a:solidFill>
                  <a:schemeClr val="bg2"/>
                </a:solidFill>
              </a:rPr>
              <a:t>Tọa</a:t>
            </a:r>
            <a:r>
              <a:rPr lang="en-US" sz="1600" dirty="0">
                <a:solidFill>
                  <a:schemeClr val="bg2"/>
                </a:solidFill>
              </a:rPr>
              <a:t> </a:t>
            </a:r>
            <a:r>
              <a:rPr lang="en-US" sz="1600" dirty="0" err="1">
                <a:solidFill>
                  <a:schemeClr val="bg2"/>
                </a:solidFill>
              </a:rPr>
              <a:t>độ</a:t>
            </a:r>
            <a:r>
              <a:rPr lang="en-US" sz="1600" dirty="0">
                <a:solidFill>
                  <a:schemeClr val="bg2"/>
                </a:solidFill>
              </a:rPr>
              <a:t> </a:t>
            </a:r>
            <a:r>
              <a:rPr lang="en-US" sz="1600" dirty="0" err="1">
                <a:solidFill>
                  <a:schemeClr val="bg2"/>
                </a:solidFill>
              </a:rPr>
              <a:t>của</a:t>
            </a:r>
            <a:r>
              <a:rPr lang="en-US" sz="1600" dirty="0">
                <a:solidFill>
                  <a:schemeClr val="bg2"/>
                </a:solidFill>
              </a:rPr>
              <a:t> queue</a:t>
            </a:r>
          </a:p>
          <a:p>
            <a:r>
              <a:rPr lang="en-US" sz="1600" dirty="0">
                <a:solidFill>
                  <a:schemeClr val="bg2"/>
                </a:solidFill>
              </a:rPr>
              <a:t>Step = 0 //</a:t>
            </a:r>
            <a:r>
              <a:rPr lang="en-US" sz="1600" dirty="0" err="1">
                <a:solidFill>
                  <a:schemeClr val="bg2"/>
                </a:solidFill>
              </a:rPr>
              <a:t>Số</a:t>
            </a:r>
            <a:r>
              <a:rPr lang="en-US" sz="1600" dirty="0">
                <a:solidFill>
                  <a:schemeClr val="bg2"/>
                </a:solidFill>
              </a:rPr>
              <a:t> </a:t>
            </a:r>
            <a:r>
              <a:rPr lang="en-US" sz="1600" dirty="0" err="1">
                <a:solidFill>
                  <a:schemeClr val="bg2"/>
                </a:solidFill>
              </a:rPr>
              <a:t>bước</a:t>
            </a:r>
            <a:r>
              <a:rPr lang="en-US" sz="1600" dirty="0">
                <a:solidFill>
                  <a:schemeClr val="bg2"/>
                </a:solidFill>
              </a:rPr>
              <a:t> </a:t>
            </a:r>
            <a:r>
              <a:rPr lang="en-US" sz="1600" dirty="0" err="1">
                <a:solidFill>
                  <a:schemeClr val="bg2"/>
                </a:solidFill>
              </a:rPr>
              <a:t>đi</a:t>
            </a:r>
            <a:endParaRPr lang="en-US" sz="1600" dirty="0">
              <a:solidFill>
                <a:schemeClr val="bg2"/>
              </a:solidFill>
            </a:endParaRPr>
          </a:p>
          <a:p>
            <a:r>
              <a:rPr lang="en-US" sz="1600" dirty="0" err="1">
                <a:solidFill>
                  <a:schemeClr val="bg2"/>
                </a:solidFill>
              </a:rPr>
              <a:t>Nodes_Left</a:t>
            </a:r>
            <a:r>
              <a:rPr lang="en-US" sz="1600" dirty="0">
                <a:solidFill>
                  <a:schemeClr val="bg2"/>
                </a:solidFill>
              </a:rPr>
              <a:t> = 1 //</a:t>
            </a:r>
            <a:r>
              <a:rPr lang="en-US" sz="1600" dirty="0" err="1">
                <a:solidFill>
                  <a:schemeClr val="bg2"/>
                </a:solidFill>
              </a:rPr>
              <a:t>Số</a:t>
            </a:r>
            <a:r>
              <a:rPr lang="en-US" sz="1600" dirty="0">
                <a:solidFill>
                  <a:schemeClr val="bg2"/>
                </a:solidFill>
              </a:rPr>
              <a:t> Node </a:t>
            </a:r>
            <a:r>
              <a:rPr lang="en-US" sz="1600" dirty="0" err="1">
                <a:solidFill>
                  <a:schemeClr val="bg2"/>
                </a:solidFill>
              </a:rPr>
              <a:t>còn</a:t>
            </a:r>
            <a:r>
              <a:rPr lang="en-US" sz="1600" dirty="0">
                <a:solidFill>
                  <a:schemeClr val="bg2"/>
                </a:solidFill>
              </a:rPr>
              <a:t> </a:t>
            </a:r>
            <a:r>
              <a:rPr lang="en-US" sz="1600" dirty="0" err="1">
                <a:solidFill>
                  <a:schemeClr val="bg2"/>
                </a:solidFill>
              </a:rPr>
              <a:t>lại</a:t>
            </a:r>
            <a:r>
              <a:rPr lang="en-US" sz="1600" dirty="0">
                <a:solidFill>
                  <a:schemeClr val="bg2"/>
                </a:solidFill>
              </a:rPr>
              <a:t> </a:t>
            </a:r>
            <a:r>
              <a:rPr lang="en-US" sz="1600" dirty="0" err="1">
                <a:solidFill>
                  <a:schemeClr val="bg2"/>
                </a:solidFill>
              </a:rPr>
              <a:t>trong</a:t>
            </a:r>
            <a:r>
              <a:rPr lang="en-US" sz="1600" dirty="0">
                <a:solidFill>
                  <a:schemeClr val="bg2"/>
                </a:solidFill>
              </a:rPr>
              <a:t> </a:t>
            </a:r>
            <a:r>
              <a:rPr lang="en-US" sz="1600" dirty="0" err="1">
                <a:solidFill>
                  <a:schemeClr val="bg2"/>
                </a:solidFill>
              </a:rPr>
              <a:t>hàng</a:t>
            </a:r>
            <a:r>
              <a:rPr lang="en-US" sz="1600" dirty="0">
                <a:solidFill>
                  <a:schemeClr val="bg2"/>
                </a:solidFill>
              </a:rPr>
              <a:t> </a:t>
            </a:r>
            <a:r>
              <a:rPr lang="en-US" sz="1600" dirty="0" err="1">
                <a:solidFill>
                  <a:schemeClr val="bg2"/>
                </a:solidFill>
              </a:rPr>
              <a:t>chờ</a:t>
            </a:r>
            <a:endParaRPr lang="en-US" sz="1600" dirty="0">
              <a:solidFill>
                <a:schemeClr val="bg2"/>
              </a:solidFill>
            </a:endParaRPr>
          </a:p>
          <a:p>
            <a:r>
              <a:rPr lang="en-US" sz="1600" dirty="0" err="1">
                <a:solidFill>
                  <a:schemeClr val="bg2"/>
                </a:solidFill>
              </a:rPr>
              <a:t>Nodes_Next</a:t>
            </a:r>
            <a:r>
              <a:rPr lang="en-US" sz="1600" dirty="0">
                <a:solidFill>
                  <a:schemeClr val="bg2"/>
                </a:solidFill>
              </a:rPr>
              <a:t> = 0 //</a:t>
            </a:r>
            <a:r>
              <a:rPr lang="en-US" sz="1600" dirty="0" err="1">
                <a:solidFill>
                  <a:schemeClr val="bg2"/>
                </a:solidFill>
              </a:rPr>
              <a:t>Số</a:t>
            </a:r>
            <a:r>
              <a:rPr lang="en-US" sz="1600" dirty="0">
                <a:solidFill>
                  <a:schemeClr val="bg2"/>
                </a:solidFill>
              </a:rPr>
              <a:t> Node </a:t>
            </a:r>
            <a:r>
              <a:rPr lang="en-US" sz="1600" dirty="0" err="1">
                <a:solidFill>
                  <a:schemeClr val="bg2"/>
                </a:solidFill>
              </a:rPr>
              <a:t>chờ</a:t>
            </a:r>
            <a:r>
              <a:rPr lang="en-US" sz="1600" dirty="0">
                <a:solidFill>
                  <a:schemeClr val="bg2"/>
                </a:solidFill>
              </a:rPr>
              <a:t> </a:t>
            </a:r>
            <a:r>
              <a:rPr lang="en-US" sz="1600" dirty="0" err="1">
                <a:solidFill>
                  <a:schemeClr val="bg2"/>
                </a:solidFill>
              </a:rPr>
              <a:t>duyệt</a:t>
            </a:r>
            <a:endParaRPr lang="en-US" sz="1600" dirty="0">
              <a:solidFill>
                <a:schemeClr val="bg2"/>
              </a:solidFill>
            </a:endParaRPr>
          </a:p>
          <a:p>
            <a:r>
              <a:rPr lang="en-US" sz="1600" dirty="0" err="1">
                <a:solidFill>
                  <a:schemeClr val="bg2"/>
                </a:solidFill>
              </a:rPr>
              <a:t>isFinished</a:t>
            </a:r>
            <a:r>
              <a:rPr lang="en-US" sz="1600" dirty="0">
                <a:solidFill>
                  <a:schemeClr val="bg2"/>
                </a:solidFill>
              </a:rPr>
              <a:t> = False // True </a:t>
            </a:r>
            <a:r>
              <a:rPr lang="en-US" sz="1600" dirty="0" err="1">
                <a:solidFill>
                  <a:schemeClr val="bg2"/>
                </a:solidFill>
              </a:rPr>
              <a:t>nếu</a:t>
            </a:r>
            <a:r>
              <a:rPr lang="en-US" sz="1600" dirty="0">
                <a:solidFill>
                  <a:schemeClr val="bg2"/>
                </a:solidFill>
              </a:rPr>
              <a:t> </a:t>
            </a:r>
            <a:r>
              <a:rPr lang="en-US" sz="1600" dirty="0" err="1">
                <a:solidFill>
                  <a:schemeClr val="bg2"/>
                </a:solidFill>
              </a:rPr>
              <a:t>đã</a:t>
            </a:r>
            <a:r>
              <a:rPr lang="en-US" sz="1600" dirty="0">
                <a:solidFill>
                  <a:schemeClr val="bg2"/>
                </a:solidFill>
              </a:rPr>
              <a:t> </a:t>
            </a:r>
            <a:r>
              <a:rPr lang="en-US" sz="1600" dirty="0" err="1">
                <a:solidFill>
                  <a:schemeClr val="bg2"/>
                </a:solidFill>
              </a:rPr>
              <a:t>đến</a:t>
            </a:r>
            <a:r>
              <a:rPr lang="en-US" sz="1600" dirty="0">
                <a:solidFill>
                  <a:schemeClr val="bg2"/>
                </a:solidFill>
              </a:rPr>
              <a:t> E</a:t>
            </a:r>
          </a:p>
          <a:p>
            <a:r>
              <a:rPr lang="en-US" sz="1600" dirty="0">
                <a:solidFill>
                  <a:schemeClr val="bg2"/>
                </a:solidFill>
              </a:rPr>
              <a:t>Visited[][] = … // </a:t>
            </a:r>
            <a:r>
              <a:rPr lang="en-US" sz="1600" dirty="0" err="1">
                <a:solidFill>
                  <a:schemeClr val="bg2"/>
                </a:solidFill>
              </a:rPr>
              <a:t>Danh</a:t>
            </a:r>
            <a:r>
              <a:rPr lang="en-US" sz="1600" dirty="0">
                <a:solidFill>
                  <a:schemeClr val="bg2"/>
                </a:solidFill>
              </a:rPr>
              <a:t> </a:t>
            </a:r>
            <a:r>
              <a:rPr lang="en-US" sz="1600" dirty="0" err="1">
                <a:solidFill>
                  <a:schemeClr val="bg2"/>
                </a:solidFill>
              </a:rPr>
              <a:t>sách</a:t>
            </a:r>
            <a:r>
              <a:rPr lang="en-US" sz="1600" dirty="0">
                <a:solidFill>
                  <a:schemeClr val="bg2"/>
                </a:solidFill>
              </a:rPr>
              <a:t> </a:t>
            </a:r>
            <a:r>
              <a:rPr lang="en-US" sz="1600" dirty="0" err="1">
                <a:solidFill>
                  <a:schemeClr val="bg2"/>
                </a:solidFill>
              </a:rPr>
              <a:t>tọa</a:t>
            </a:r>
            <a:r>
              <a:rPr lang="en-US" sz="1600" dirty="0">
                <a:solidFill>
                  <a:schemeClr val="bg2"/>
                </a:solidFill>
              </a:rPr>
              <a:t> </a:t>
            </a:r>
            <a:r>
              <a:rPr lang="en-US" sz="1600" dirty="0" err="1">
                <a:solidFill>
                  <a:schemeClr val="bg2"/>
                </a:solidFill>
              </a:rPr>
              <a:t>độ</a:t>
            </a:r>
            <a:r>
              <a:rPr lang="en-US" sz="1600" dirty="0">
                <a:solidFill>
                  <a:schemeClr val="bg2"/>
                </a:solidFill>
              </a:rPr>
              <a:t> </a:t>
            </a:r>
            <a:r>
              <a:rPr lang="en-US" sz="1600" dirty="0" err="1">
                <a:solidFill>
                  <a:schemeClr val="bg2"/>
                </a:solidFill>
              </a:rPr>
              <a:t>đã</a:t>
            </a:r>
            <a:r>
              <a:rPr lang="en-US" sz="1600" dirty="0">
                <a:solidFill>
                  <a:schemeClr val="bg2"/>
                </a:solidFill>
              </a:rPr>
              <a:t> </a:t>
            </a:r>
            <a:r>
              <a:rPr lang="en-US" sz="1600" dirty="0" err="1">
                <a:solidFill>
                  <a:schemeClr val="bg2"/>
                </a:solidFill>
              </a:rPr>
              <a:t>đi</a:t>
            </a:r>
            <a:r>
              <a:rPr lang="en-US" sz="1600" dirty="0">
                <a:solidFill>
                  <a:schemeClr val="bg2"/>
                </a:solidFill>
              </a:rPr>
              <a:t> qua</a:t>
            </a:r>
          </a:p>
          <a:p>
            <a:r>
              <a:rPr lang="en-US" sz="1600" dirty="0">
                <a:solidFill>
                  <a:schemeClr val="bg2"/>
                </a:solidFill>
              </a:rPr>
              <a:t>Dr = [0,0,-1,1] // vector </a:t>
            </a:r>
            <a:r>
              <a:rPr lang="en-US" sz="1600" dirty="0" err="1">
                <a:solidFill>
                  <a:schemeClr val="bg2"/>
                </a:solidFill>
              </a:rPr>
              <a:t>hướng</a:t>
            </a:r>
            <a:r>
              <a:rPr lang="en-US" sz="1600" dirty="0">
                <a:solidFill>
                  <a:schemeClr val="bg2"/>
                </a:solidFill>
              </a:rPr>
              <a:t> </a:t>
            </a:r>
            <a:r>
              <a:rPr lang="en-US" sz="1600" dirty="0" err="1">
                <a:solidFill>
                  <a:schemeClr val="bg2"/>
                </a:solidFill>
              </a:rPr>
              <a:t>theo</a:t>
            </a:r>
            <a:r>
              <a:rPr lang="en-US" sz="1600" dirty="0">
                <a:solidFill>
                  <a:schemeClr val="bg2"/>
                </a:solidFill>
              </a:rPr>
              <a:t> </a:t>
            </a:r>
            <a:r>
              <a:rPr lang="en-US" sz="1600" dirty="0" err="1">
                <a:solidFill>
                  <a:schemeClr val="bg2"/>
                </a:solidFill>
              </a:rPr>
              <a:t>hàng</a:t>
            </a:r>
            <a:endParaRPr lang="en-US" sz="1600" dirty="0">
              <a:solidFill>
                <a:schemeClr val="bg2"/>
              </a:solidFill>
            </a:endParaRPr>
          </a:p>
          <a:p>
            <a:r>
              <a:rPr lang="en-US" sz="1600" dirty="0">
                <a:solidFill>
                  <a:schemeClr val="bg2"/>
                </a:solidFill>
              </a:rPr>
              <a:t>Dc = [-1,1,0,0] // vector </a:t>
            </a:r>
            <a:r>
              <a:rPr lang="en-US" sz="1600" dirty="0" err="1">
                <a:solidFill>
                  <a:schemeClr val="bg2"/>
                </a:solidFill>
              </a:rPr>
              <a:t>hướng</a:t>
            </a:r>
            <a:r>
              <a:rPr lang="en-US" sz="1600" dirty="0">
                <a:solidFill>
                  <a:schemeClr val="bg2"/>
                </a:solidFill>
              </a:rPr>
              <a:t> </a:t>
            </a:r>
            <a:r>
              <a:rPr lang="en-US" sz="1600" dirty="0" err="1">
                <a:solidFill>
                  <a:schemeClr val="bg2"/>
                </a:solidFill>
              </a:rPr>
              <a:t>theo</a:t>
            </a:r>
            <a:r>
              <a:rPr lang="en-US" sz="1600" dirty="0">
                <a:solidFill>
                  <a:schemeClr val="bg2"/>
                </a:solidFill>
              </a:rPr>
              <a:t> </a:t>
            </a:r>
            <a:r>
              <a:rPr lang="en-US" sz="1600" dirty="0" err="1">
                <a:solidFill>
                  <a:schemeClr val="bg2"/>
                </a:solidFill>
              </a:rPr>
              <a:t>cột</a:t>
            </a:r>
            <a:endParaRPr lang="en-US" sz="1600" dirty="0">
              <a:solidFill>
                <a:schemeClr val="bg2"/>
              </a:solidFill>
            </a:endParaRPr>
          </a:p>
          <a:p>
            <a:r>
              <a:rPr lang="en-US" sz="1600" dirty="0">
                <a:solidFill>
                  <a:schemeClr val="bg2"/>
                </a:solidFill>
              </a:rPr>
              <a:t>   </a:t>
            </a: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p:txBody>
      </p:sp>
      <p:sp>
        <p:nvSpPr>
          <p:cNvPr id="8" name="Google Shape;2020;p49">
            <a:extLst>
              <a:ext uri="{FF2B5EF4-FFF2-40B4-BE49-F238E27FC236}">
                <a16:creationId xmlns:a16="http://schemas.microsoft.com/office/drawing/2014/main" id="{9612EB7C-D3DB-48B4-B52D-F077AEFD2D6A}"/>
              </a:ext>
            </a:extLst>
          </p:cNvPr>
          <p:cNvSpPr txBox="1">
            <a:spLocks/>
          </p:cNvSpPr>
          <p:nvPr/>
        </p:nvSpPr>
        <p:spPr>
          <a:xfrm>
            <a:off x="4457699" y="144693"/>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solve</a:t>
            </a:r>
            <a:r>
              <a:rPr lang="en-US" sz="1600" dirty="0">
                <a:solidFill>
                  <a:schemeClr val="bg2"/>
                </a:solidFill>
              </a:rPr>
              <a:t>();</a:t>
            </a:r>
          </a:p>
          <a:p>
            <a:r>
              <a:rPr lang="en-US" sz="1600" dirty="0">
                <a:solidFill>
                  <a:schemeClr val="bg2"/>
                </a:solidFill>
              </a:rPr>
              <a:t>    </a:t>
            </a:r>
            <a:r>
              <a:rPr lang="en-US" sz="1600" dirty="0" err="1">
                <a:solidFill>
                  <a:schemeClr val="bg2"/>
                </a:solidFill>
              </a:rPr>
              <a:t>Rq.EnQueue</a:t>
            </a:r>
            <a:r>
              <a:rPr lang="en-US" sz="1600" dirty="0">
                <a:solidFill>
                  <a:schemeClr val="bg2"/>
                </a:solidFill>
              </a:rPr>
              <a:t>(Sr)</a:t>
            </a:r>
          </a:p>
          <a:p>
            <a:r>
              <a:rPr lang="en-US" sz="1600" dirty="0">
                <a:solidFill>
                  <a:schemeClr val="bg2"/>
                </a:solidFill>
              </a:rPr>
              <a:t>    </a:t>
            </a:r>
            <a:r>
              <a:rPr lang="en-US" sz="1600" dirty="0" err="1">
                <a:solidFill>
                  <a:schemeClr val="bg2"/>
                </a:solidFill>
              </a:rPr>
              <a:t>Cq.EnQueue</a:t>
            </a:r>
            <a:r>
              <a:rPr lang="en-US" sz="1600" dirty="0">
                <a:solidFill>
                  <a:schemeClr val="bg2"/>
                </a:solidFill>
              </a:rPr>
              <a:t>(Sc)</a:t>
            </a:r>
          </a:p>
          <a:p>
            <a:r>
              <a:rPr lang="en-US" sz="1600" dirty="0">
                <a:solidFill>
                  <a:schemeClr val="bg2"/>
                </a:solidFill>
              </a:rPr>
              <a:t>    Visited[Sr][Sc] = </a:t>
            </a:r>
            <a:r>
              <a:rPr lang="en-US" sz="1600" dirty="0">
                <a:solidFill>
                  <a:schemeClr val="accent1"/>
                </a:solidFill>
              </a:rPr>
              <a:t>true</a:t>
            </a:r>
          </a:p>
          <a:p>
            <a:r>
              <a:rPr lang="en-US" sz="1600" dirty="0">
                <a:solidFill>
                  <a:schemeClr val="bg2"/>
                </a:solidFill>
              </a:rPr>
              <a:t>    </a:t>
            </a:r>
            <a:r>
              <a:rPr lang="en-US" sz="1600" dirty="0">
                <a:solidFill>
                  <a:schemeClr val="accent1"/>
                </a:solidFill>
              </a:rPr>
              <a:t>while</a:t>
            </a:r>
            <a:r>
              <a:rPr lang="en-US" sz="1600" dirty="0">
                <a:solidFill>
                  <a:schemeClr val="bg2"/>
                </a:solidFill>
              </a:rPr>
              <a:t> </a:t>
            </a:r>
            <a:r>
              <a:rPr lang="en-US" sz="1600" dirty="0" err="1">
                <a:solidFill>
                  <a:schemeClr val="bg2"/>
                </a:solidFill>
              </a:rPr>
              <a:t>Rq.</a:t>
            </a:r>
            <a:r>
              <a:rPr lang="en-US" sz="1600" dirty="0" err="1">
                <a:solidFill>
                  <a:schemeClr val="accent3">
                    <a:lumMod val="75000"/>
                  </a:schemeClr>
                </a:solidFill>
              </a:rPr>
              <a:t>length</a:t>
            </a:r>
            <a:r>
              <a:rPr lang="en-US" sz="1600" dirty="0">
                <a:solidFill>
                  <a:schemeClr val="bg2"/>
                </a:solidFill>
              </a:rPr>
              <a:t>() &gt; 0:</a:t>
            </a:r>
          </a:p>
          <a:p>
            <a:r>
              <a:rPr lang="en-US" sz="1600" dirty="0">
                <a:solidFill>
                  <a:schemeClr val="bg2"/>
                </a:solidFill>
              </a:rPr>
              <a:t>        R = </a:t>
            </a:r>
            <a:r>
              <a:rPr lang="en-US" sz="1600" dirty="0" err="1">
                <a:solidFill>
                  <a:schemeClr val="bg2"/>
                </a:solidFill>
              </a:rPr>
              <a:t>Rq.DeQueue</a:t>
            </a:r>
            <a:r>
              <a:rPr lang="en-US" sz="1600" dirty="0">
                <a:solidFill>
                  <a:schemeClr val="bg2"/>
                </a:solidFill>
              </a:rPr>
              <a:t>()</a:t>
            </a:r>
          </a:p>
          <a:p>
            <a:r>
              <a:rPr lang="en-US" sz="1600" dirty="0">
                <a:solidFill>
                  <a:schemeClr val="bg2"/>
                </a:solidFill>
              </a:rPr>
              <a:t>        C = </a:t>
            </a:r>
            <a:r>
              <a:rPr lang="en-US" sz="1600" dirty="0" err="1">
                <a:solidFill>
                  <a:schemeClr val="bg2"/>
                </a:solidFill>
              </a:rPr>
              <a:t>Cq.DeQueue</a:t>
            </a:r>
            <a:r>
              <a:rPr lang="en-US" sz="1600" dirty="0">
                <a:solidFill>
                  <a:schemeClr val="bg2"/>
                </a:solidFill>
              </a:rPr>
              <a:t>()</a:t>
            </a:r>
          </a:p>
          <a:p>
            <a:r>
              <a:rPr lang="en-US" sz="1600" dirty="0">
                <a:solidFill>
                  <a:schemeClr val="bg2"/>
                </a:solidFill>
              </a:rPr>
              <a:t>        </a:t>
            </a:r>
            <a:r>
              <a:rPr lang="en-US" sz="1600" dirty="0">
                <a:solidFill>
                  <a:schemeClr val="accent1"/>
                </a:solidFill>
              </a:rPr>
              <a:t>if</a:t>
            </a:r>
            <a:r>
              <a:rPr lang="en-US" sz="1600" dirty="0">
                <a:solidFill>
                  <a:schemeClr val="bg2"/>
                </a:solidFill>
              </a:rPr>
              <a:t> P[R][C] == ‘E’:</a:t>
            </a:r>
          </a:p>
          <a:p>
            <a:r>
              <a:rPr lang="en-US" sz="1600" dirty="0">
                <a:solidFill>
                  <a:schemeClr val="bg2"/>
                </a:solidFill>
              </a:rPr>
              <a:t>            </a:t>
            </a:r>
            <a:r>
              <a:rPr lang="en-US" sz="1600" dirty="0" err="1">
                <a:solidFill>
                  <a:schemeClr val="bg2"/>
                </a:solidFill>
              </a:rPr>
              <a:t>isFinished</a:t>
            </a:r>
            <a:r>
              <a:rPr lang="en-US" sz="1600" dirty="0">
                <a:solidFill>
                  <a:schemeClr val="bg2"/>
                </a:solidFill>
              </a:rPr>
              <a:t> = </a:t>
            </a:r>
            <a:r>
              <a:rPr lang="en-US" sz="1600" dirty="0">
                <a:solidFill>
                  <a:schemeClr val="accent4">
                    <a:lumMod val="50000"/>
                  </a:schemeClr>
                </a:solidFill>
              </a:rPr>
              <a:t>true</a:t>
            </a:r>
          </a:p>
          <a:p>
            <a:r>
              <a:rPr lang="en-US" sz="1600" dirty="0">
                <a:solidFill>
                  <a:schemeClr val="bg2"/>
                </a:solidFill>
              </a:rPr>
              <a:t>            </a:t>
            </a:r>
            <a:r>
              <a:rPr lang="en-US" sz="1600" dirty="0">
                <a:solidFill>
                  <a:schemeClr val="accent1"/>
                </a:solidFill>
              </a:rPr>
              <a:t>break</a:t>
            </a:r>
          </a:p>
          <a:p>
            <a:r>
              <a:rPr lang="en-US" sz="1600" dirty="0">
                <a:solidFill>
                  <a:schemeClr val="bg2"/>
                </a:solidFill>
              </a:rPr>
              <a:t>        </a:t>
            </a:r>
            <a:r>
              <a:rPr lang="en-US" sz="1600" dirty="0">
                <a:solidFill>
                  <a:srgbClr val="FFC000"/>
                </a:solidFill>
              </a:rPr>
              <a:t>Explore</a:t>
            </a:r>
            <a:r>
              <a:rPr lang="en-US" sz="1600" dirty="0">
                <a:solidFill>
                  <a:schemeClr val="bg2"/>
                </a:solidFill>
              </a:rPr>
              <a:t>(</a:t>
            </a:r>
            <a:r>
              <a:rPr lang="en-US" sz="1600" dirty="0" err="1">
                <a:solidFill>
                  <a:schemeClr val="bg2"/>
                </a:solidFill>
              </a:rPr>
              <a:t>r,c</a:t>
            </a:r>
            <a:r>
              <a:rPr lang="en-US" sz="1600" dirty="0">
                <a:solidFill>
                  <a:schemeClr val="bg2"/>
                </a:solidFill>
              </a:rPr>
              <a:t>)</a:t>
            </a:r>
          </a:p>
          <a:p>
            <a:r>
              <a:rPr lang="en-US" sz="1600" dirty="0">
                <a:solidFill>
                  <a:schemeClr val="bg2"/>
                </a:solidFill>
              </a:rPr>
              <a:t>        </a:t>
            </a:r>
            <a:r>
              <a:rPr lang="en-US" sz="1600" dirty="0" err="1">
                <a:solidFill>
                  <a:schemeClr val="bg2"/>
                </a:solidFill>
              </a:rPr>
              <a:t>Nodes_Left</a:t>
            </a:r>
            <a:r>
              <a:rPr lang="en-US" sz="1600" dirty="0">
                <a:solidFill>
                  <a:schemeClr val="bg2"/>
                </a:solidFill>
              </a:rPr>
              <a:t> –</a:t>
            </a:r>
          </a:p>
          <a:p>
            <a:r>
              <a:rPr lang="en-US" sz="1600" dirty="0">
                <a:solidFill>
                  <a:schemeClr val="bg2"/>
                </a:solidFill>
              </a:rPr>
              <a:t>        </a:t>
            </a:r>
            <a:r>
              <a:rPr lang="en-US" sz="1600" dirty="0">
                <a:solidFill>
                  <a:schemeClr val="accent1"/>
                </a:solidFill>
              </a:rPr>
              <a:t>if</a:t>
            </a:r>
            <a:r>
              <a:rPr lang="en-US" sz="1600" dirty="0">
                <a:solidFill>
                  <a:schemeClr val="bg2"/>
                </a:solidFill>
              </a:rPr>
              <a:t> </a:t>
            </a:r>
            <a:r>
              <a:rPr lang="en-US" sz="1600" dirty="0" err="1">
                <a:solidFill>
                  <a:schemeClr val="bg2"/>
                </a:solidFill>
              </a:rPr>
              <a:t>Nodes_Left</a:t>
            </a:r>
            <a:r>
              <a:rPr lang="en-US" sz="1600" dirty="0">
                <a:solidFill>
                  <a:schemeClr val="bg2"/>
                </a:solidFill>
              </a:rPr>
              <a:t> == 0:</a:t>
            </a:r>
          </a:p>
          <a:p>
            <a:r>
              <a:rPr lang="en-US" sz="1600" dirty="0">
                <a:solidFill>
                  <a:schemeClr val="bg2"/>
                </a:solidFill>
              </a:rPr>
              <a:t>            </a:t>
            </a:r>
            <a:r>
              <a:rPr lang="en-US" sz="1600" dirty="0" err="1">
                <a:solidFill>
                  <a:schemeClr val="bg2"/>
                </a:solidFill>
              </a:rPr>
              <a:t>Nodes_Left</a:t>
            </a:r>
            <a:r>
              <a:rPr lang="en-US" sz="1600" dirty="0">
                <a:solidFill>
                  <a:schemeClr val="bg2"/>
                </a:solidFill>
              </a:rPr>
              <a:t> = </a:t>
            </a:r>
            <a:r>
              <a:rPr lang="en-US" sz="1600" dirty="0" err="1">
                <a:solidFill>
                  <a:schemeClr val="bg2"/>
                </a:solidFill>
              </a:rPr>
              <a:t>Nodes_Next</a:t>
            </a:r>
            <a:endParaRPr lang="en-US" sz="1600" dirty="0">
              <a:solidFill>
                <a:schemeClr val="bg2"/>
              </a:solidFill>
            </a:endParaRPr>
          </a:p>
          <a:p>
            <a:r>
              <a:rPr lang="en-US" sz="1600" dirty="0">
                <a:solidFill>
                  <a:schemeClr val="bg2"/>
                </a:solidFill>
              </a:rPr>
              <a:t>            </a:t>
            </a:r>
            <a:r>
              <a:rPr lang="en-US" sz="1600" dirty="0" err="1">
                <a:solidFill>
                  <a:schemeClr val="bg2"/>
                </a:solidFill>
              </a:rPr>
              <a:t>Nodes_Next</a:t>
            </a:r>
            <a:r>
              <a:rPr lang="en-US" sz="1600" dirty="0">
                <a:solidFill>
                  <a:schemeClr val="bg2"/>
                </a:solidFill>
              </a:rPr>
              <a:t> = 0</a:t>
            </a:r>
          </a:p>
          <a:p>
            <a:r>
              <a:rPr lang="en-US" sz="1600" dirty="0">
                <a:solidFill>
                  <a:schemeClr val="bg2"/>
                </a:solidFill>
              </a:rPr>
              <a:t>            Step++</a:t>
            </a:r>
          </a:p>
          <a:p>
            <a:r>
              <a:rPr lang="en-US" sz="1600" dirty="0">
                <a:solidFill>
                  <a:schemeClr val="bg2"/>
                </a:solidFill>
              </a:rPr>
              <a:t>        </a:t>
            </a:r>
            <a:r>
              <a:rPr lang="en-US" sz="1600" dirty="0">
                <a:solidFill>
                  <a:schemeClr val="accent1"/>
                </a:solidFill>
              </a:rPr>
              <a:t>if</a:t>
            </a:r>
            <a:r>
              <a:rPr lang="en-US" sz="1600" dirty="0">
                <a:solidFill>
                  <a:schemeClr val="bg2"/>
                </a:solidFill>
              </a:rPr>
              <a:t> </a:t>
            </a:r>
            <a:r>
              <a:rPr lang="en-US" sz="1600" dirty="0" err="1">
                <a:solidFill>
                  <a:schemeClr val="bg2"/>
                </a:solidFill>
              </a:rPr>
              <a:t>isFinished</a:t>
            </a:r>
            <a:r>
              <a:rPr lang="en-US" sz="1600" dirty="0">
                <a:solidFill>
                  <a:schemeClr val="bg2"/>
                </a:solidFill>
              </a:rPr>
              <a:t>:</a:t>
            </a:r>
          </a:p>
          <a:p>
            <a:r>
              <a:rPr lang="en-US" sz="1600" dirty="0">
                <a:solidFill>
                  <a:schemeClr val="bg2"/>
                </a:solidFill>
              </a:rPr>
              <a:t>	</a:t>
            </a:r>
            <a:r>
              <a:rPr lang="en-US" sz="1600" dirty="0">
                <a:solidFill>
                  <a:schemeClr val="accent1"/>
                </a:solidFill>
              </a:rPr>
              <a:t>return</a:t>
            </a:r>
            <a:r>
              <a:rPr lang="en-US" sz="1600" dirty="0">
                <a:solidFill>
                  <a:schemeClr val="bg2"/>
                </a:solidFill>
              </a:rPr>
              <a:t> Step</a:t>
            </a:r>
          </a:p>
          <a:p>
            <a:r>
              <a:rPr lang="en-US" sz="1600" dirty="0">
                <a:solidFill>
                  <a:schemeClr val="bg2"/>
                </a:solidFill>
              </a:rPr>
              <a:t>           </a:t>
            </a:r>
            <a:r>
              <a:rPr lang="en-US" sz="1600" dirty="0">
                <a:solidFill>
                  <a:schemeClr val="accent1"/>
                </a:solidFill>
              </a:rPr>
              <a:t>return</a:t>
            </a:r>
            <a:r>
              <a:rPr lang="en-US" sz="1600" dirty="0">
                <a:solidFill>
                  <a:schemeClr val="bg2"/>
                </a:solidFill>
              </a:rPr>
              <a:t> -1</a:t>
            </a:r>
          </a:p>
          <a:p>
            <a:r>
              <a:rPr lang="en-US" sz="1600" dirty="0">
                <a:solidFill>
                  <a:schemeClr val="bg2"/>
                </a:solidFill>
              </a:rPr>
              <a:t>     </a:t>
            </a:r>
          </a:p>
          <a:p>
            <a:r>
              <a:rPr lang="en-US" sz="1600" dirty="0">
                <a:solidFill>
                  <a:schemeClr val="bg2"/>
                </a:solidFill>
              </a:rPr>
              <a:t>        </a:t>
            </a:r>
          </a:p>
        </p:txBody>
      </p:sp>
    </p:spTree>
    <p:extLst>
      <p:ext uri="{BB962C8B-B14F-4D97-AF65-F5344CB8AC3E}">
        <p14:creationId xmlns:p14="http://schemas.microsoft.com/office/powerpoint/2010/main" val="37530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5" name="Google Shape;2020;p49">
            <a:extLst>
              <a:ext uri="{FF2B5EF4-FFF2-40B4-BE49-F238E27FC236}">
                <a16:creationId xmlns:a16="http://schemas.microsoft.com/office/drawing/2014/main" id="{ECA58D5E-2551-4C60-BCE2-D6757C297D86}"/>
              </a:ext>
            </a:extLst>
          </p:cNvPr>
          <p:cNvSpPr txBox="1">
            <a:spLocks/>
          </p:cNvSpPr>
          <p:nvPr/>
        </p:nvSpPr>
        <p:spPr>
          <a:xfrm>
            <a:off x="3809999" y="144693"/>
            <a:ext cx="4405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Explore</a:t>
            </a:r>
            <a:r>
              <a:rPr lang="en-US" sz="1600" dirty="0">
                <a:solidFill>
                  <a:schemeClr val="bg2"/>
                </a:solidFill>
              </a:rPr>
              <a:t>(R,C);</a:t>
            </a:r>
          </a:p>
          <a:p>
            <a:r>
              <a:rPr lang="en-US" sz="1600" dirty="0">
                <a:solidFill>
                  <a:schemeClr val="bg2"/>
                </a:solidFill>
              </a:rPr>
              <a:t>    </a:t>
            </a:r>
            <a:r>
              <a:rPr lang="en-US" sz="1600" dirty="0">
                <a:solidFill>
                  <a:schemeClr val="accent1"/>
                </a:solidFill>
              </a:rPr>
              <a:t>for</a:t>
            </a:r>
            <a:r>
              <a:rPr lang="en-US" sz="1600" dirty="0">
                <a:solidFill>
                  <a:schemeClr val="bg2"/>
                </a:solidFill>
              </a:rPr>
              <a:t> (</a:t>
            </a:r>
            <a:r>
              <a:rPr lang="en-US" sz="1600" dirty="0" err="1">
                <a:solidFill>
                  <a:schemeClr val="bg2"/>
                </a:solidFill>
              </a:rPr>
              <a:t>i</a:t>
            </a:r>
            <a:r>
              <a:rPr lang="en-US" sz="1600" dirty="0">
                <a:solidFill>
                  <a:schemeClr val="bg2"/>
                </a:solidFill>
              </a:rPr>
              <a:t> = 0; I &lt; 4; </a:t>
            </a:r>
            <a:r>
              <a:rPr lang="en-US" sz="1600" dirty="0" err="1">
                <a:solidFill>
                  <a:schemeClr val="bg2"/>
                </a:solidFill>
              </a:rPr>
              <a:t>i</a:t>
            </a:r>
            <a:r>
              <a:rPr lang="en-US" sz="1600" dirty="0">
                <a:solidFill>
                  <a:schemeClr val="bg2"/>
                </a:solidFill>
              </a:rPr>
              <a:t>++):</a:t>
            </a:r>
          </a:p>
          <a:p>
            <a:r>
              <a:rPr lang="en-US" sz="1600" dirty="0">
                <a:solidFill>
                  <a:schemeClr val="bg2"/>
                </a:solidFill>
              </a:rPr>
              <a:t>        r = R + Dr[</a:t>
            </a:r>
            <a:r>
              <a:rPr lang="en-US" sz="1600" dirty="0" err="1">
                <a:solidFill>
                  <a:schemeClr val="bg2"/>
                </a:solidFill>
              </a:rPr>
              <a:t>i</a:t>
            </a:r>
            <a:r>
              <a:rPr lang="en-US" sz="1600" dirty="0">
                <a:solidFill>
                  <a:schemeClr val="bg2"/>
                </a:solidFill>
              </a:rPr>
              <a:t>]</a:t>
            </a:r>
          </a:p>
          <a:p>
            <a:r>
              <a:rPr lang="en-US" sz="1600" dirty="0">
                <a:solidFill>
                  <a:schemeClr val="bg2"/>
                </a:solidFill>
              </a:rPr>
              <a:t>        c = C + Dc[</a:t>
            </a:r>
            <a:r>
              <a:rPr lang="en-US" sz="1600" dirty="0" err="1">
                <a:solidFill>
                  <a:schemeClr val="bg2"/>
                </a:solidFill>
              </a:rPr>
              <a:t>i</a:t>
            </a:r>
            <a:r>
              <a:rPr lang="en-US" sz="1600" dirty="0">
                <a:solidFill>
                  <a:schemeClr val="bg2"/>
                </a:solidFill>
              </a:rPr>
              <a:t>]</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r &lt; 0 </a:t>
            </a:r>
            <a:r>
              <a:rPr lang="en-US" sz="1600" dirty="0">
                <a:solidFill>
                  <a:srgbClr val="00B0F0"/>
                </a:solidFill>
              </a:rPr>
              <a:t>or</a:t>
            </a:r>
            <a:r>
              <a:rPr lang="en-US" sz="1600" dirty="0">
                <a:solidFill>
                  <a:schemeClr val="bg2"/>
                </a:solidFill>
              </a:rPr>
              <a:t> c &lt; 0: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r &gt;= Row </a:t>
            </a:r>
            <a:r>
              <a:rPr lang="en-US" sz="1600" dirty="0">
                <a:solidFill>
                  <a:srgbClr val="00B0F0"/>
                </a:solidFill>
              </a:rPr>
              <a:t>or</a:t>
            </a:r>
            <a:r>
              <a:rPr lang="en-US" sz="1600" dirty="0">
                <a:solidFill>
                  <a:schemeClr val="bg2"/>
                </a:solidFill>
              </a:rPr>
              <a:t> c &gt;= Column: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Visited[r][c]: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m[r][c] == ‘W’: </a:t>
            </a:r>
            <a:r>
              <a:rPr lang="en-US" sz="1600" dirty="0">
                <a:solidFill>
                  <a:schemeClr val="accent1"/>
                </a:solidFill>
              </a:rPr>
              <a:t>continue</a:t>
            </a:r>
          </a:p>
          <a:p>
            <a:r>
              <a:rPr lang="en-US" sz="1600" dirty="0">
                <a:solidFill>
                  <a:schemeClr val="bg2"/>
                </a:solidFill>
              </a:rPr>
              <a:t>        </a:t>
            </a:r>
          </a:p>
          <a:p>
            <a:r>
              <a:rPr lang="en-US" sz="1600" dirty="0">
                <a:solidFill>
                  <a:schemeClr val="bg2"/>
                </a:solidFill>
              </a:rPr>
              <a:t>        </a:t>
            </a:r>
            <a:r>
              <a:rPr lang="en-US" sz="1600" dirty="0" err="1">
                <a:solidFill>
                  <a:schemeClr val="bg2"/>
                </a:solidFill>
              </a:rPr>
              <a:t>Rq</a:t>
            </a:r>
            <a:r>
              <a:rPr lang="en-US" sz="1600" dirty="0">
                <a:solidFill>
                  <a:schemeClr val="bg2"/>
                </a:solidFill>
              </a:rPr>
              <a:t>. </a:t>
            </a:r>
            <a:r>
              <a:rPr lang="en-US" sz="1600" dirty="0" err="1">
                <a:solidFill>
                  <a:schemeClr val="bg2"/>
                </a:solidFill>
              </a:rPr>
              <a:t>EnQueue</a:t>
            </a:r>
            <a:r>
              <a:rPr lang="en-US" sz="1600" dirty="0">
                <a:solidFill>
                  <a:schemeClr val="bg2"/>
                </a:solidFill>
              </a:rPr>
              <a:t>(r)</a:t>
            </a:r>
          </a:p>
          <a:p>
            <a:r>
              <a:rPr lang="en-US" sz="1600" dirty="0">
                <a:solidFill>
                  <a:schemeClr val="bg2"/>
                </a:solidFill>
              </a:rPr>
              <a:t>        </a:t>
            </a:r>
            <a:r>
              <a:rPr lang="en-US" sz="1600" dirty="0" err="1">
                <a:solidFill>
                  <a:schemeClr val="bg2"/>
                </a:solidFill>
              </a:rPr>
              <a:t>Cq</a:t>
            </a:r>
            <a:r>
              <a:rPr lang="en-US" sz="1600" dirty="0">
                <a:solidFill>
                  <a:schemeClr val="bg2"/>
                </a:solidFill>
              </a:rPr>
              <a:t>. </a:t>
            </a:r>
            <a:r>
              <a:rPr lang="en-US" sz="1600" dirty="0" err="1">
                <a:solidFill>
                  <a:schemeClr val="bg2"/>
                </a:solidFill>
              </a:rPr>
              <a:t>EnQueue</a:t>
            </a:r>
            <a:r>
              <a:rPr lang="en-US" sz="1600" dirty="0">
                <a:solidFill>
                  <a:schemeClr val="bg2"/>
                </a:solidFill>
              </a:rPr>
              <a:t>(c)</a:t>
            </a:r>
          </a:p>
          <a:p>
            <a:r>
              <a:rPr lang="en-US" sz="1600" dirty="0">
                <a:solidFill>
                  <a:schemeClr val="bg2"/>
                </a:solidFill>
              </a:rPr>
              <a:t>        Visited[r][c] = </a:t>
            </a:r>
            <a:r>
              <a:rPr lang="en-US" sz="1600" dirty="0">
                <a:solidFill>
                  <a:srgbClr val="00B0F0"/>
                </a:solidFill>
              </a:rPr>
              <a:t>true</a:t>
            </a:r>
          </a:p>
          <a:p>
            <a:r>
              <a:rPr lang="en-US" sz="1600" dirty="0">
                <a:solidFill>
                  <a:schemeClr val="bg2"/>
                </a:solidFill>
              </a:rPr>
              <a:t>        </a:t>
            </a:r>
            <a:r>
              <a:rPr lang="en-US" sz="1600" dirty="0" err="1">
                <a:solidFill>
                  <a:schemeClr val="bg2"/>
                </a:solidFill>
              </a:rPr>
              <a:t>Nodes_Next</a:t>
            </a:r>
            <a:r>
              <a:rPr lang="en-US" sz="1600" dirty="0">
                <a:solidFill>
                  <a:schemeClr val="bg2"/>
                </a:solidFill>
              </a:rPr>
              <a:t>++</a:t>
            </a:r>
          </a:p>
          <a:p>
            <a:r>
              <a:rPr lang="en-US" sz="1600" dirty="0">
                <a:solidFill>
                  <a:schemeClr val="bg2"/>
                </a:solidFill>
              </a:rPr>
              <a:t>        </a:t>
            </a:r>
          </a:p>
        </p:txBody>
      </p:sp>
      <p:sp>
        <p:nvSpPr>
          <p:cNvPr id="9" name="Google Shape;2020;p49">
            <a:extLst>
              <a:ext uri="{FF2B5EF4-FFF2-40B4-BE49-F238E27FC236}">
                <a16:creationId xmlns:a16="http://schemas.microsoft.com/office/drawing/2014/main" id="{BEF99123-0E95-436C-AA70-DC6649C1DB50}"/>
              </a:ext>
            </a:extLst>
          </p:cNvPr>
          <p:cNvSpPr txBox="1">
            <a:spLocks/>
          </p:cNvSpPr>
          <p:nvPr/>
        </p:nvSpPr>
        <p:spPr>
          <a:xfrm>
            <a:off x="472439" y="144693"/>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solve</a:t>
            </a:r>
            <a:r>
              <a:rPr lang="en-US" sz="1600" dirty="0">
                <a:solidFill>
                  <a:schemeClr val="bg2"/>
                </a:solidFill>
              </a:rPr>
              <a:t>();</a:t>
            </a:r>
          </a:p>
          <a:p>
            <a:r>
              <a:rPr lang="en-US" sz="1600" dirty="0">
                <a:solidFill>
                  <a:schemeClr val="bg2"/>
                </a:solidFill>
              </a:rPr>
              <a:t>    </a:t>
            </a:r>
            <a:r>
              <a:rPr lang="en-US" sz="1600" dirty="0" err="1">
                <a:solidFill>
                  <a:schemeClr val="bg2"/>
                </a:solidFill>
              </a:rPr>
              <a:t>Rq.EnQueue</a:t>
            </a:r>
            <a:r>
              <a:rPr lang="en-US" sz="1600" dirty="0">
                <a:solidFill>
                  <a:schemeClr val="bg2"/>
                </a:solidFill>
              </a:rPr>
              <a:t>(Sr)</a:t>
            </a:r>
          </a:p>
          <a:p>
            <a:r>
              <a:rPr lang="en-US" sz="1600" dirty="0">
                <a:solidFill>
                  <a:schemeClr val="bg2"/>
                </a:solidFill>
              </a:rPr>
              <a:t>    </a:t>
            </a:r>
            <a:r>
              <a:rPr lang="en-US" sz="1600" dirty="0" err="1">
                <a:solidFill>
                  <a:schemeClr val="bg2"/>
                </a:solidFill>
              </a:rPr>
              <a:t>Cq.EnQueue</a:t>
            </a:r>
            <a:r>
              <a:rPr lang="en-US" sz="1600" dirty="0">
                <a:solidFill>
                  <a:schemeClr val="bg2"/>
                </a:solidFill>
              </a:rPr>
              <a:t>(Sc)</a:t>
            </a:r>
          </a:p>
          <a:p>
            <a:r>
              <a:rPr lang="en-US" sz="1600" dirty="0">
                <a:solidFill>
                  <a:schemeClr val="bg2"/>
                </a:solidFill>
              </a:rPr>
              <a:t>    Visited[Sr][Sc] = </a:t>
            </a:r>
            <a:r>
              <a:rPr lang="en-US" sz="1600" dirty="0">
                <a:solidFill>
                  <a:schemeClr val="accent1"/>
                </a:solidFill>
              </a:rPr>
              <a:t>true</a:t>
            </a:r>
          </a:p>
          <a:p>
            <a:r>
              <a:rPr lang="en-US" sz="1600" dirty="0">
                <a:solidFill>
                  <a:schemeClr val="bg2"/>
                </a:solidFill>
              </a:rPr>
              <a:t>    </a:t>
            </a:r>
            <a:r>
              <a:rPr lang="en-US" sz="1600" dirty="0">
                <a:solidFill>
                  <a:schemeClr val="accent1"/>
                </a:solidFill>
              </a:rPr>
              <a:t>while</a:t>
            </a:r>
            <a:r>
              <a:rPr lang="en-US" sz="1600" dirty="0">
                <a:solidFill>
                  <a:schemeClr val="bg2"/>
                </a:solidFill>
              </a:rPr>
              <a:t> </a:t>
            </a:r>
            <a:r>
              <a:rPr lang="en-US" sz="1600" dirty="0" err="1">
                <a:solidFill>
                  <a:schemeClr val="bg2"/>
                </a:solidFill>
              </a:rPr>
              <a:t>Rq.</a:t>
            </a:r>
            <a:r>
              <a:rPr lang="en-US" sz="1600" dirty="0" err="1">
                <a:solidFill>
                  <a:schemeClr val="accent3">
                    <a:lumMod val="75000"/>
                  </a:schemeClr>
                </a:solidFill>
              </a:rPr>
              <a:t>length</a:t>
            </a:r>
            <a:r>
              <a:rPr lang="en-US" sz="1600" dirty="0">
                <a:solidFill>
                  <a:schemeClr val="bg2"/>
                </a:solidFill>
              </a:rPr>
              <a:t>() &gt; 0:</a:t>
            </a:r>
          </a:p>
          <a:p>
            <a:r>
              <a:rPr lang="en-US" sz="1600" dirty="0">
                <a:solidFill>
                  <a:schemeClr val="bg2"/>
                </a:solidFill>
              </a:rPr>
              <a:t>        R = </a:t>
            </a:r>
            <a:r>
              <a:rPr lang="en-US" sz="1600" dirty="0" err="1">
                <a:solidFill>
                  <a:schemeClr val="bg2"/>
                </a:solidFill>
              </a:rPr>
              <a:t>Rq.DeQueue</a:t>
            </a:r>
            <a:r>
              <a:rPr lang="en-US" sz="1600" dirty="0">
                <a:solidFill>
                  <a:schemeClr val="bg2"/>
                </a:solidFill>
              </a:rPr>
              <a:t>()</a:t>
            </a:r>
          </a:p>
          <a:p>
            <a:r>
              <a:rPr lang="en-US" sz="1600" dirty="0">
                <a:solidFill>
                  <a:schemeClr val="bg2"/>
                </a:solidFill>
              </a:rPr>
              <a:t>        C = </a:t>
            </a:r>
            <a:r>
              <a:rPr lang="en-US" sz="1600" dirty="0" err="1">
                <a:solidFill>
                  <a:schemeClr val="bg2"/>
                </a:solidFill>
              </a:rPr>
              <a:t>Cq.DeQueue</a:t>
            </a:r>
            <a:r>
              <a:rPr lang="en-US" sz="1600" dirty="0">
                <a:solidFill>
                  <a:schemeClr val="bg2"/>
                </a:solidFill>
              </a:rPr>
              <a:t>()</a:t>
            </a:r>
          </a:p>
          <a:p>
            <a:r>
              <a:rPr lang="en-US" sz="1600" dirty="0">
                <a:solidFill>
                  <a:schemeClr val="bg2"/>
                </a:solidFill>
              </a:rPr>
              <a:t>        </a:t>
            </a:r>
            <a:r>
              <a:rPr lang="en-US" sz="1600" dirty="0">
                <a:solidFill>
                  <a:schemeClr val="accent1"/>
                </a:solidFill>
              </a:rPr>
              <a:t>if</a:t>
            </a:r>
            <a:r>
              <a:rPr lang="en-US" sz="1600" dirty="0">
                <a:solidFill>
                  <a:schemeClr val="bg2"/>
                </a:solidFill>
              </a:rPr>
              <a:t> P[R][C] == ‘E’:</a:t>
            </a:r>
          </a:p>
          <a:p>
            <a:r>
              <a:rPr lang="en-US" sz="1600" dirty="0">
                <a:solidFill>
                  <a:schemeClr val="bg2"/>
                </a:solidFill>
              </a:rPr>
              <a:t>            </a:t>
            </a:r>
            <a:r>
              <a:rPr lang="en-US" sz="1600" dirty="0" err="1">
                <a:solidFill>
                  <a:schemeClr val="bg2"/>
                </a:solidFill>
              </a:rPr>
              <a:t>isFinished</a:t>
            </a:r>
            <a:r>
              <a:rPr lang="en-US" sz="1600" dirty="0">
                <a:solidFill>
                  <a:schemeClr val="bg2"/>
                </a:solidFill>
              </a:rPr>
              <a:t> = </a:t>
            </a:r>
            <a:r>
              <a:rPr lang="en-US" sz="1600" dirty="0">
                <a:solidFill>
                  <a:schemeClr val="accent4">
                    <a:lumMod val="50000"/>
                  </a:schemeClr>
                </a:solidFill>
              </a:rPr>
              <a:t>true</a:t>
            </a:r>
          </a:p>
          <a:p>
            <a:r>
              <a:rPr lang="en-US" sz="1600" dirty="0">
                <a:solidFill>
                  <a:schemeClr val="bg2"/>
                </a:solidFill>
              </a:rPr>
              <a:t>            </a:t>
            </a:r>
            <a:r>
              <a:rPr lang="en-US" sz="1600" dirty="0">
                <a:solidFill>
                  <a:schemeClr val="accent1"/>
                </a:solidFill>
              </a:rPr>
              <a:t>break</a:t>
            </a:r>
          </a:p>
          <a:p>
            <a:r>
              <a:rPr lang="en-US" sz="1600" dirty="0">
                <a:solidFill>
                  <a:schemeClr val="bg2"/>
                </a:solidFill>
              </a:rPr>
              <a:t>        </a:t>
            </a:r>
            <a:r>
              <a:rPr lang="en-US" sz="1600" dirty="0">
                <a:solidFill>
                  <a:srgbClr val="FFC000"/>
                </a:solidFill>
              </a:rPr>
              <a:t>Explore</a:t>
            </a:r>
            <a:r>
              <a:rPr lang="en-US" sz="1600" dirty="0">
                <a:solidFill>
                  <a:schemeClr val="bg2"/>
                </a:solidFill>
              </a:rPr>
              <a:t>(</a:t>
            </a:r>
            <a:r>
              <a:rPr lang="en-US" sz="1600" dirty="0" err="1">
                <a:solidFill>
                  <a:schemeClr val="bg2"/>
                </a:solidFill>
              </a:rPr>
              <a:t>r,c</a:t>
            </a:r>
            <a:r>
              <a:rPr lang="en-US" sz="1600" dirty="0">
                <a:solidFill>
                  <a:schemeClr val="bg2"/>
                </a:solidFill>
              </a:rPr>
              <a:t>)</a:t>
            </a:r>
          </a:p>
          <a:p>
            <a:r>
              <a:rPr lang="en-US" sz="1600" dirty="0">
                <a:solidFill>
                  <a:schemeClr val="bg2"/>
                </a:solidFill>
              </a:rPr>
              <a:t>        </a:t>
            </a:r>
            <a:r>
              <a:rPr lang="en-US" sz="1600" dirty="0" err="1">
                <a:solidFill>
                  <a:schemeClr val="bg2"/>
                </a:solidFill>
              </a:rPr>
              <a:t>Nodes_Left</a:t>
            </a:r>
            <a:r>
              <a:rPr lang="en-US" sz="1600" dirty="0">
                <a:solidFill>
                  <a:schemeClr val="bg2"/>
                </a:solidFill>
              </a:rPr>
              <a:t> –</a:t>
            </a:r>
          </a:p>
          <a:p>
            <a:r>
              <a:rPr lang="en-US" sz="1600" dirty="0">
                <a:solidFill>
                  <a:schemeClr val="bg2"/>
                </a:solidFill>
              </a:rPr>
              <a:t>        </a:t>
            </a:r>
            <a:r>
              <a:rPr lang="en-US" sz="1600" dirty="0">
                <a:solidFill>
                  <a:schemeClr val="accent1"/>
                </a:solidFill>
              </a:rPr>
              <a:t>if</a:t>
            </a:r>
            <a:r>
              <a:rPr lang="en-US" sz="1600" dirty="0">
                <a:solidFill>
                  <a:schemeClr val="bg2"/>
                </a:solidFill>
              </a:rPr>
              <a:t> </a:t>
            </a:r>
            <a:r>
              <a:rPr lang="en-US" sz="1600" dirty="0" err="1">
                <a:solidFill>
                  <a:schemeClr val="bg2"/>
                </a:solidFill>
              </a:rPr>
              <a:t>Nodes_Left</a:t>
            </a:r>
            <a:r>
              <a:rPr lang="en-US" sz="1600" dirty="0">
                <a:solidFill>
                  <a:schemeClr val="bg2"/>
                </a:solidFill>
              </a:rPr>
              <a:t> == 0:</a:t>
            </a:r>
          </a:p>
          <a:p>
            <a:r>
              <a:rPr lang="en-US" sz="1600" dirty="0">
                <a:solidFill>
                  <a:schemeClr val="bg2"/>
                </a:solidFill>
              </a:rPr>
              <a:t>            </a:t>
            </a:r>
            <a:r>
              <a:rPr lang="en-US" sz="1600" dirty="0" err="1">
                <a:solidFill>
                  <a:schemeClr val="bg2"/>
                </a:solidFill>
              </a:rPr>
              <a:t>Nodes_Left</a:t>
            </a:r>
            <a:r>
              <a:rPr lang="en-US" sz="1600" dirty="0">
                <a:solidFill>
                  <a:schemeClr val="bg2"/>
                </a:solidFill>
              </a:rPr>
              <a:t> = </a:t>
            </a:r>
            <a:r>
              <a:rPr lang="en-US" sz="1600" dirty="0" err="1">
                <a:solidFill>
                  <a:schemeClr val="bg2"/>
                </a:solidFill>
              </a:rPr>
              <a:t>Nodes_Next</a:t>
            </a:r>
            <a:endParaRPr lang="en-US" sz="1600" dirty="0">
              <a:solidFill>
                <a:schemeClr val="bg2"/>
              </a:solidFill>
            </a:endParaRPr>
          </a:p>
          <a:p>
            <a:r>
              <a:rPr lang="en-US" sz="1600" dirty="0">
                <a:solidFill>
                  <a:schemeClr val="bg2"/>
                </a:solidFill>
              </a:rPr>
              <a:t>            </a:t>
            </a:r>
            <a:r>
              <a:rPr lang="en-US" sz="1600" dirty="0" err="1">
                <a:solidFill>
                  <a:schemeClr val="bg2"/>
                </a:solidFill>
              </a:rPr>
              <a:t>Nodes_Next</a:t>
            </a:r>
            <a:r>
              <a:rPr lang="en-US" sz="1600" dirty="0">
                <a:solidFill>
                  <a:schemeClr val="bg2"/>
                </a:solidFill>
              </a:rPr>
              <a:t> = 0</a:t>
            </a:r>
          </a:p>
          <a:p>
            <a:r>
              <a:rPr lang="en-US" sz="1600" dirty="0">
                <a:solidFill>
                  <a:schemeClr val="bg2"/>
                </a:solidFill>
              </a:rPr>
              <a:t>            Step++</a:t>
            </a:r>
          </a:p>
          <a:p>
            <a:r>
              <a:rPr lang="en-US" sz="1600" dirty="0">
                <a:solidFill>
                  <a:schemeClr val="bg2"/>
                </a:solidFill>
              </a:rPr>
              <a:t>        </a:t>
            </a:r>
            <a:r>
              <a:rPr lang="en-US" sz="1600" dirty="0">
                <a:solidFill>
                  <a:schemeClr val="accent1"/>
                </a:solidFill>
              </a:rPr>
              <a:t>if</a:t>
            </a:r>
            <a:r>
              <a:rPr lang="en-US" sz="1600" dirty="0">
                <a:solidFill>
                  <a:schemeClr val="bg2"/>
                </a:solidFill>
              </a:rPr>
              <a:t> </a:t>
            </a:r>
            <a:r>
              <a:rPr lang="en-US" sz="1600" dirty="0" err="1">
                <a:solidFill>
                  <a:schemeClr val="bg2"/>
                </a:solidFill>
              </a:rPr>
              <a:t>isFinished</a:t>
            </a:r>
            <a:r>
              <a:rPr lang="en-US" sz="1600" dirty="0">
                <a:solidFill>
                  <a:schemeClr val="bg2"/>
                </a:solidFill>
              </a:rPr>
              <a:t>:</a:t>
            </a:r>
          </a:p>
          <a:p>
            <a:r>
              <a:rPr lang="en-US" sz="1600" dirty="0">
                <a:solidFill>
                  <a:schemeClr val="bg2"/>
                </a:solidFill>
              </a:rPr>
              <a:t>	</a:t>
            </a:r>
            <a:r>
              <a:rPr lang="en-US" sz="1600" dirty="0">
                <a:solidFill>
                  <a:schemeClr val="accent1"/>
                </a:solidFill>
              </a:rPr>
              <a:t>return</a:t>
            </a:r>
            <a:r>
              <a:rPr lang="en-US" sz="1600" dirty="0">
                <a:solidFill>
                  <a:schemeClr val="bg2"/>
                </a:solidFill>
              </a:rPr>
              <a:t> Step</a:t>
            </a:r>
          </a:p>
          <a:p>
            <a:r>
              <a:rPr lang="en-US" sz="1600" dirty="0">
                <a:solidFill>
                  <a:schemeClr val="bg2"/>
                </a:solidFill>
              </a:rPr>
              <a:t>           </a:t>
            </a:r>
            <a:r>
              <a:rPr lang="en-US" sz="1600" dirty="0">
                <a:solidFill>
                  <a:schemeClr val="accent1"/>
                </a:solidFill>
              </a:rPr>
              <a:t>return</a:t>
            </a:r>
            <a:r>
              <a:rPr lang="en-US" sz="1600" dirty="0">
                <a:solidFill>
                  <a:schemeClr val="bg2"/>
                </a:solidFill>
              </a:rPr>
              <a:t> -1</a:t>
            </a:r>
          </a:p>
          <a:p>
            <a:r>
              <a:rPr lang="en-US" sz="1600" dirty="0">
                <a:solidFill>
                  <a:schemeClr val="bg2"/>
                </a:solidFill>
              </a:rPr>
              <a:t>     </a:t>
            </a:r>
          </a:p>
          <a:p>
            <a:r>
              <a:rPr lang="en-US" sz="1600" dirty="0">
                <a:solidFill>
                  <a:schemeClr val="bg2"/>
                </a:solidFill>
              </a:rPr>
              <a:t>        </a:t>
            </a:r>
          </a:p>
        </p:txBody>
      </p:sp>
      <p:sp>
        <p:nvSpPr>
          <p:cNvPr id="4" name="Google Shape;2020;p49">
            <a:extLst>
              <a:ext uri="{FF2B5EF4-FFF2-40B4-BE49-F238E27FC236}">
                <a16:creationId xmlns:a16="http://schemas.microsoft.com/office/drawing/2014/main" id="{0FCA0F2C-3F99-4E52-89E1-D83B758F8805}"/>
              </a:ext>
            </a:extLst>
          </p:cNvPr>
          <p:cNvSpPr txBox="1">
            <a:spLocks/>
          </p:cNvSpPr>
          <p:nvPr/>
        </p:nvSpPr>
        <p:spPr>
          <a:xfrm>
            <a:off x="4238002" y="3817475"/>
            <a:ext cx="41606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Dr = [0,0,-1,1] // vector </a:t>
            </a:r>
            <a:r>
              <a:rPr lang="en-US" sz="1600" dirty="0" err="1">
                <a:solidFill>
                  <a:schemeClr val="bg2"/>
                </a:solidFill>
              </a:rPr>
              <a:t>hướng</a:t>
            </a:r>
            <a:r>
              <a:rPr lang="en-US" sz="1600" dirty="0">
                <a:solidFill>
                  <a:schemeClr val="bg2"/>
                </a:solidFill>
              </a:rPr>
              <a:t> </a:t>
            </a:r>
            <a:r>
              <a:rPr lang="en-US" sz="1600" dirty="0" err="1">
                <a:solidFill>
                  <a:schemeClr val="bg2"/>
                </a:solidFill>
              </a:rPr>
              <a:t>theo</a:t>
            </a:r>
            <a:r>
              <a:rPr lang="en-US" sz="1600" dirty="0">
                <a:solidFill>
                  <a:schemeClr val="bg2"/>
                </a:solidFill>
              </a:rPr>
              <a:t> </a:t>
            </a:r>
            <a:r>
              <a:rPr lang="en-US" sz="1600" dirty="0" err="1">
                <a:solidFill>
                  <a:schemeClr val="bg2"/>
                </a:solidFill>
              </a:rPr>
              <a:t>hàng</a:t>
            </a:r>
            <a:endParaRPr lang="en-US" sz="1600" dirty="0">
              <a:solidFill>
                <a:schemeClr val="bg2"/>
              </a:solidFill>
            </a:endParaRPr>
          </a:p>
          <a:p>
            <a:r>
              <a:rPr lang="en-US" sz="1600" dirty="0">
                <a:solidFill>
                  <a:schemeClr val="bg2"/>
                </a:solidFill>
              </a:rPr>
              <a:t>Dc = [-1,1,0,0] // vector </a:t>
            </a:r>
            <a:r>
              <a:rPr lang="en-US" sz="1600" dirty="0" err="1">
                <a:solidFill>
                  <a:schemeClr val="bg2"/>
                </a:solidFill>
              </a:rPr>
              <a:t>hướng</a:t>
            </a:r>
            <a:r>
              <a:rPr lang="en-US" sz="1600" dirty="0">
                <a:solidFill>
                  <a:schemeClr val="bg2"/>
                </a:solidFill>
              </a:rPr>
              <a:t> </a:t>
            </a:r>
            <a:r>
              <a:rPr lang="en-US" sz="1600" dirty="0" err="1">
                <a:solidFill>
                  <a:schemeClr val="bg2"/>
                </a:solidFill>
              </a:rPr>
              <a:t>theo</a:t>
            </a:r>
            <a:r>
              <a:rPr lang="en-US" sz="1600" dirty="0">
                <a:solidFill>
                  <a:schemeClr val="bg2"/>
                </a:solidFill>
              </a:rPr>
              <a:t> </a:t>
            </a:r>
            <a:r>
              <a:rPr lang="en-US" sz="1600" dirty="0" err="1">
                <a:solidFill>
                  <a:schemeClr val="bg2"/>
                </a:solidFill>
              </a:rPr>
              <a:t>cột</a:t>
            </a:r>
            <a:endParaRPr lang="en-US" sz="1600" dirty="0">
              <a:solidFill>
                <a:schemeClr val="bg2"/>
              </a:solidFill>
            </a:endParaRPr>
          </a:p>
        </p:txBody>
      </p:sp>
    </p:spTree>
    <p:extLst>
      <p:ext uri="{BB962C8B-B14F-4D97-AF65-F5344CB8AC3E}">
        <p14:creationId xmlns:p14="http://schemas.microsoft.com/office/powerpoint/2010/main" val="372710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7" y="3706406"/>
            <a:ext cx="844372"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extLst>
              <p:ext uri="{D42A27DB-BD31-4B8C-83A1-F6EECF244321}">
                <p14:modId xmlns:p14="http://schemas.microsoft.com/office/powerpoint/2010/main" val="2014508787"/>
              </p:ext>
            </p:extLst>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extLst>
              <p:ext uri="{D42A27DB-BD31-4B8C-83A1-F6EECF244321}">
                <p14:modId xmlns:p14="http://schemas.microsoft.com/office/powerpoint/2010/main" val="2648494682"/>
              </p:ext>
            </p:extLst>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extLst>
              <p:ext uri="{D42A27DB-BD31-4B8C-83A1-F6EECF244321}">
                <p14:modId xmlns:p14="http://schemas.microsoft.com/office/powerpoint/2010/main" val="2945251726"/>
              </p:ext>
            </p:extLst>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9" name="Google Shape;2020;p49">
            <a:extLst>
              <a:ext uri="{FF2B5EF4-FFF2-40B4-BE49-F238E27FC236}">
                <a16:creationId xmlns:a16="http://schemas.microsoft.com/office/drawing/2014/main" id="{A320076F-19CD-4E6C-A72C-9548390408EF}"/>
              </a:ext>
            </a:extLst>
          </p:cNvPr>
          <p:cNvSpPr txBox="1">
            <a:spLocks/>
          </p:cNvSpPr>
          <p:nvPr/>
        </p:nvSpPr>
        <p:spPr>
          <a:xfrm>
            <a:off x="4131078" y="186544"/>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solve</a:t>
            </a:r>
            <a:r>
              <a:rPr lang="en-US" sz="1600" dirty="0">
                <a:solidFill>
                  <a:schemeClr val="bg2"/>
                </a:solidFill>
              </a:rPr>
              <a:t>();</a:t>
            </a:r>
          </a:p>
          <a:p>
            <a:r>
              <a:rPr lang="en-US" sz="1600" dirty="0">
                <a:solidFill>
                  <a:schemeClr val="bg2"/>
                </a:solidFill>
              </a:rPr>
              <a:t>    </a:t>
            </a:r>
            <a:r>
              <a:rPr lang="en-US" sz="1600" dirty="0" err="1">
                <a:solidFill>
                  <a:schemeClr val="bg2"/>
                </a:solidFill>
              </a:rPr>
              <a:t>Rq.EnQueue</a:t>
            </a:r>
            <a:r>
              <a:rPr lang="en-US" sz="1600" dirty="0">
                <a:solidFill>
                  <a:schemeClr val="bg2"/>
                </a:solidFill>
              </a:rPr>
              <a:t>(Sr)</a:t>
            </a:r>
          </a:p>
          <a:p>
            <a:r>
              <a:rPr lang="en-US" sz="1600" dirty="0">
                <a:solidFill>
                  <a:schemeClr val="bg2"/>
                </a:solidFill>
              </a:rPr>
              <a:t>    </a:t>
            </a:r>
            <a:r>
              <a:rPr lang="en-US" sz="1600" dirty="0" err="1">
                <a:solidFill>
                  <a:schemeClr val="bg2"/>
                </a:solidFill>
              </a:rPr>
              <a:t>Cq.EnQueue</a:t>
            </a:r>
            <a:r>
              <a:rPr lang="en-US" sz="1600" dirty="0">
                <a:solidFill>
                  <a:schemeClr val="bg2"/>
                </a:solidFill>
              </a:rPr>
              <a:t>(Sc)</a:t>
            </a:r>
          </a:p>
          <a:p>
            <a:r>
              <a:rPr lang="en-US" sz="1600" dirty="0">
                <a:solidFill>
                  <a:schemeClr val="bg2"/>
                </a:solidFill>
              </a:rPr>
              <a:t>    Visited[Sr][Sc] = </a:t>
            </a:r>
            <a:r>
              <a:rPr lang="en-US" sz="1600" dirty="0">
                <a:solidFill>
                  <a:schemeClr val="accent1"/>
                </a:solidFill>
              </a:rPr>
              <a:t>true</a:t>
            </a:r>
          </a:p>
          <a:p>
            <a:r>
              <a:rPr lang="en-US" sz="1600" dirty="0">
                <a:solidFill>
                  <a:schemeClr val="bg2"/>
                </a:solidFill>
              </a:rPr>
              <a:t>            </a:t>
            </a:r>
          </a:p>
        </p:txBody>
      </p:sp>
      <p:sp>
        <p:nvSpPr>
          <p:cNvPr id="2" name="Arrow: Right 1">
            <a:extLst>
              <a:ext uri="{FF2B5EF4-FFF2-40B4-BE49-F238E27FC236}">
                <a16:creationId xmlns:a16="http://schemas.microsoft.com/office/drawing/2014/main" id="{03006552-A770-4BA2-B5FC-14AF4D943FAB}"/>
              </a:ext>
            </a:extLst>
          </p:cNvPr>
          <p:cNvSpPr/>
          <p:nvPr/>
        </p:nvSpPr>
        <p:spPr>
          <a:xfrm rot="10800000">
            <a:off x="5988502" y="520002"/>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16028C-E223-4DFB-8BBA-4F6D459FCB8A}"/>
              </a:ext>
            </a:extLst>
          </p:cNvPr>
          <p:cNvSpPr/>
          <p:nvPr/>
        </p:nvSpPr>
        <p:spPr>
          <a:xfrm>
            <a:off x="650081" y="3771299"/>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6" name="Google Shape;2020;p49">
            <a:extLst>
              <a:ext uri="{FF2B5EF4-FFF2-40B4-BE49-F238E27FC236}">
                <a16:creationId xmlns:a16="http://schemas.microsoft.com/office/drawing/2014/main" id="{204911DB-514E-4F98-BBE8-604B4C8D0F3C}"/>
              </a:ext>
            </a:extLst>
          </p:cNvPr>
          <p:cNvSpPr txBox="1">
            <a:spLocks/>
          </p:cNvSpPr>
          <p:nvPr/>
        </p:nvSpPr>
        <p:spPr>
          <a:xfrm>
            <a:off x="4131078" y="1205568"/>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while</a:t>
            </a:r>
            <a:r>
              <a:rPr lang="en-US" sz="1600" dirty="0">
                <a:solidFill>
                  <a:schemeClr val="bg2"/>
                </a:solidFill>
              </a:rPr>
              <a:t> </a:t>
            </a:r>
            <a:r>
              <a:rPr lang="en-US" sz="1600" dirty="0" err="1">
                <a:solidFill>
                  <a:schemeClr val="bg2"/>
                </a:solidFill>
              </a:rPr>
              <a:t>Rq.</a:t>
            </a:r>
            <a:r>
              <a:rPr lang="en-US" sz="1600" dirty="0" err="1">
                <a:solidFill>
                  <a:schemeClr val="accent3">
                    <a:lumMod val="75000"/>
                  </a:schemeClr>
                </a:solidFill>
              </a:rPr>
              <a:t>length</a:t>
            </a:r>
            <a:r>
              <a:rPr lang="en-US" sz="1600" dirty="0">
                <a:solidFill>
                  <a:schemeClr val="bg2"/>
                </a:solidFill>
              </a:rPr>
              <a:t>() &gt; 0:</a:t>
            </a:r>
          </a:p>
          <a:p>
            <a:r>
              <a:rPr lang="en-US" sz="1600" dirty="0">
                <a:solidFill>
                  <a:schemeClr val="bg2"/>
                </a:solidFill>
              </a:rPr>
              <a:t>        R = </a:t>
            </a:r>
            <a:r>
              <a:rPr lang="en-US" sz="1600" dirty="0" err="1">
                <a:solidFill>
                  <a:schemeClr val="bg2"/>
                </a:solidFill>
              </a:rPr>
              <a:t>Rq.DeQueue</a:t>
            </a:r>
            <a:r>
              <a:rPr lang="en-US" sz="1600" dirty="0">
                <a:solidFill>
                  <a:schemeClr val="bg2"/>
                </a:solidFill>
              </a:rPr>
              <a:t>()</a:t>
            </a:r>
          </a:p>
          <a:p>
            <a:r>
              <a:rPr lang="en-US" sz="1600" dirty="0">
                <a:solidFill>
                  <a:schemeClr val="bg2"/>
                </a:solidFill>
              </a:rPr>
              <a:t>        C = </a:t>
            </a:r>
            <a:r>
              <a:rPr lang="en-US" sz="1600" dirty="0" err="1">
                <a:solidFill>
                  <a:schemeClr val="bg2"/>
                </a:solidFill>
              </a:rPr>
              <a:t>Cq.DeQueue</a:t>
            </a:r>
            <a:r>
              <a:rPr lang="en-US" sz="1600" dirty="0">
                <a:solidFill>
                  <a:schemeClr val="bg2"/>
                </a:solidFill>
              </a:rPr>
              <a:t>()</a:t>
            </a:r>
          </a:p>
          <a:p>
            <a:r>
              <a:rPr lang="en-US" sz="1600" dirty="0">
                <a:solidFill>
                  <a:schemeClr val="bg2"/>
                </a:solidFill>
              </a:rPr>
              <a:t>        </a:t>
            </a:r>
            <a:r>
              <a:rPr lang="en-US" sz="1600" dirty="0">
                <a:solidFill>
                  <a:schemeClr val="accent1"/>
                </a:solidFill>
              </a:rPr>
              <a:t>if</a:t>
            </a:r>
            <a:r>
              <a:rPr lang="en-US" sz="1600" dirty="0">
                <a:solidFill>
                  <a:schemeClr val="bg2"/>
                </a:solidFill>
              </a:rPr>
              <a:t> P[R][C] == ‘E’:</a:t>
            </a:r>
          </a:p>
          <a:p>
            <a:r>
              <a:rPr lang="en-US" sz="1600" dirty="0">
                <a:solidFill>
                  <a:schemeClr val="bg2"/>
                </a:solidFill>
              </a:rPr>
              <a:t>            </a:t>
            </a:r>
            <a:r>
              <a:rPr lang="en-US" sz="1600" dirty="0" err="1">
                <a:solidFill>
                  <a:schemeClr val="bg2"/>
                </a:solidFill>
              </a:rPr>
              <a:t>isFinished</a:t>
            </a:r>
            <a:r>
              <a:rPr lang="en-US" sz="1600" dirty="0">
                <a:solidFill>
                  <a:schemeClr val="bg2"/>
                </a:solidFill>
              </a:rPr>
              <a:t> = </a:t>
            </a:r>
            <a:r>
              <a:rPr lang="en-US" sz="1600" dirty="0">
                <a:solidFill>
                  <a:schemeClr val="accent4">
                    <a:lumMod val="50000"/>
                  </a:schemeClr>
                </a:solidFill>
              </a:rPr>
              <a:t>true</a:t>
            </a:r>
          </a:p>
          <a:p>
            <a:r>
              <a:rPr lang="en-US" sz="1600" dirty="0">
                <a:solidFill>
                  <a:schemeClr val="bg2"/>
                </a:solidFill>
              </a:rPr>
              <a:t>            </a:t>
            </a:r>
            <a:r>
              <a:rPr lang="en-US" sz="1600" dirty="0">
                <a:solidFill>
                  <a:schemeClr val="accent1"/>
                </a:solidFill>
              </a:rPr>
              <a:t>break</a:t>
            </a:r>
            <a:r>
              <a:rPr lang="en-US" sz="1600" dirty="0">
                <a:solidFill>
                  <a:schemeClr val="bg2"/>
                </a:solidFill>
              </a:rPr>
              <a:t>        </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27147" y="4428222"/>
            <a:ext cx="821512"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9" name="Google Shape;2020;p49">
            <a:extLst>
              <a:ext uri="{FF2B5EF4-FFF2-40B4-BE49-F238E27FC236}">
                <a16:creationId xmlns:a16="http://schemas.microsoft.com/office/drawing/2014/main" id="{1E9B6678-1D7B-44B2-8D6F-F87D2CFA374A}"/>
              </a:ext>
            </a:extLst>
          </p:cNvPr>
          <p:cNvSpPr txBox="1">
            <a:spLocks/>
          </p:cNvSpPr>
          <p:nvPr/>
        </p:nvSpPr>
        <p:spPr>
          <a:xfrm>
            <a:off x="5150643" y="2637862"/>
            <a:ext cx="129302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FFC000"/>
                </a:solidFill>
              </a:rPr>
              <a:t>Explore</a:t>
            </a:r>
            <a:r>
              <a:rPr lang="en-US" sz="1600" dirty="0">
                <a:solidFill>
                  <a:schemeClr val="bg2"/>
                </a:solidFill>
              </a:rPr>
              <a:t>(R,C)</a:t>
            </a:r>
          </a:p>
          <a:p>
            <a:r>
              <a:rPr lang="en-US" sz="1600" dirty="0">
                <a:solidFill>
                  <a:schemeClr val="bg2"/>
                </a:solidFill>
              </a:rPr>
              <a:t>             </a:t>
            </a:r>
          </a:p>
          <a:p>
            <a:r>
              <a:rPr lang="en-US" sz="1600" dirty="0">
                <a:solidFill>
                  <a:schemeClr val="bg2"/>
                </a:solidFill>
              </a:rPr>
              <a:t>        </a:t>
            </a:r>
          </a:p>
        </p:txBody>
      </p:sp>
    </p:spTree>
    <p:extLst>
      <p:ext uri="{BB962C8B-B14F-4D97-AF65-F5344CB8AC3E}">
        <p14:creationId xmlns:p14="http://schemas.microsoft.com/office/powerpoint/2010/main" val="162236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1.11111E-6 4.07407E-6 L 0.00156 0.04969 " pathEditMode="relative" rAng="0" ptsTypes="AA">
                                      <p:cBhvr>
                                        <p:cTn id="28" dur="1000" fill="hold"/>
                                        <p:tgtEl>
                                          <p:spTgt spid="2"/>
                                        </p:tgtEl>
                                        <p:attrNameLst>
                                          <p:attrName>ppt_x</p:attrName>
                                          <p:attrName>ppt_y</p:attrName>
                                        </p:attrNameLst>
                                      </p:cBhvr>
                                      <p:rCtr x="69" y="2469"/>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50" presetClass="path" presetSubtype="0" accel="50000" decel="50000" fill="hold" grpId="2" nodeType="clickEffect">
                                  <p:stCondLst>
                                    <p:cond delay="0"/>
                                  </p:stCondLst>
                                  <p:childTnLst>
                                    <p:animMotion origin="layout" path="M 0.00156 0.04969 L 0.05747 0.04969 C 0.08247 0.04969 0.11406 0.06296 0.11406 0.07407 L 0.11406 0.09938 " pathEditMode="relative" rAng="0" ptsTypes="AAAA">
                                      <p:cBhvr>
                                        <p:cTn id="36" dur="1000" fill="hold"/>
                                        <p:tgtEl>
                                          <p:spTgt spid="2"/>
                                        </p:tgtEl>
                                        <p:attrNameLst>
                                          <p:attrName>ppt_x</p:attrName>
                                          <p:attrName>ppt_y</p:attrName>
                                        </p:attrNameLst>
                                      </p:cBhvr>
                                      <p:rCtr x="5625" y="2469"/>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500"/>
                                  </p:stCondLst>
                                  <p:childTnLst>
                                    <p:animMotion origin="layout" path="M 0.11563 0.09814 L 0.07188 0.14938 L 0.07257 0.19814 L 0.07188 0.24259 " pathEditMode="relative" rAng="0" ptsTypes="AAAA">
                                      <p:cBhvr>
                                        <p:cTn id="48" dur="1250" fill="hold"/>
                                        <p:tgtEl>
                                          <p:spTgt spid="2"/>
                                        </p:tgtEl>
                                        <p:attrNameLst>
                                          <p:attrName>ppt_x</p:attrName>
                                          <p:attrName>ppt_y</p:attrName>
                                        </p:attrNameLst>
                                      </p:cBhvr>
                                      <p:rCtr x="-2187" y="7222"/>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1" nodeType="clickEffect">
                                  <p:stCondLst>
                                    <p:cond delay="0"/>
                                  </p:stCondLst>
                                  <p:childTnLst>
                                    <p:animMotion origin="layout" path="M -0.00069 0.04753 L -0.00156 0.12346 " pathEditMode="relative" ptsTypes="AA">
                                      <p:cBhvr>
                                        <p:cTn id="52" dur="1000" fill="hold"/>
                                        <p:tgtEl>
                                          <p:spTgt spid="3"/>
                                        </p:tgtEl>
                                        <p:attrNameLst>
                                          <p:attrName>ppt_x</p:attrName>
                                          <p:attrName>ppt_y</p:attrName>
                                        </p:attrNameLst>
                                      </p:cBhvr>
                                    </p:animMotion>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4" nodeType="clickEffect">
                                  <p:stCondLst>
                                    <p:cond delay="0"/>
                                  </p:stCondLst>
                                  <p:childTnLst>
                                    <p:animMotion origin="layout" path="M 0.07274 0.24135 L 0.14514 0.28981 L 0.14601 0.3466 L 0.14514 0.39537 " pathEditMode="relative" rAng="0" ptsTypes="AAAA">
                                      <p:cBhvr>
                                        <p:cTn id="56" dur="1750" fill="hold"/>
                                        <p:tgtEl>
                                          <p:spTgt spid="2"/>
                                        </p:tgtEl>
                                        <p:attrNameLst>
                                          <p:attrName>ppt_x</p:attrName>
                                          <p:attrName>ppt_y</p:attrName>
                                        </p:attrNameLst>
                                      </p:cBhvr>
                                      <p:rCtr x="3663" y="7685"/>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5" nodeType="clickEffect">
                                  <p:stCondLst>
                                    <p:cond delay="0"/>
                                  </p:stCondLst>
                                  <p:childTnLst>
                                    <p:animMotion origin="layout" path="M 0.14601 0.39259 L 0.10156 0.42592 " pathEditMode="relative" rAng="0" ptsTypes="AA">
                                      <p:cBhvr>
                                        <p:cTn id="64" dur="1000" fill="hold"/>
                                        <p:tgtEl>
                                          <p:spTgt spid="2"/>
                                        </p:tgtEl>
                                        <p:attrNameLst>
                                          <p:attrName>ppt_x</p:attrName>
                                          <p:attrName>ppt_y</p:attrName>
                                        </p:attrNameLst>
                                      </p:cBhvr>
                                      <p:rCtr x="-2222"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2" grpId="0" animBg="1"/>
      <p:bldP spid="2" grpId="1" animBg="1"/>
      <p:bldP spid="2" grpId="2" animBg="1"/>
      <p:bldP spid="2" grpId="3" animBg="1"/>
      <p:bldP spid="2" grpId="4" animBg="1"/>
      <p:bldP spid="2" grpId="5" animBg="1"/>
      <p:bldP spid="3" grpId="0" animBg="1"/>
      <p:bldP spid="3" grpId="1" animBg="1"/>
      <p:bldP spid="13" grpId="0" animBg="1"/>
      <p:bldP spid="16" grpId="0"/>
      <p:bldP spid="17"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8" y="3706406"/>
            <a:ext cx="865347"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0" y="4428676"/>
            <a:ext cx="761999"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8" name="Rectangle 17">
            <a:extLst>
              <a:ext uri="{FF2B5EF4-FFF2-40B4-BE49-F238E27FC236}">
                <a16:creationId xmlns:a16="http://schemas.microsoft.com/office/drawing/2014/main" id="{04906ABD-3176-480E-936D-4E9B0442B605}"/>
              </a:ext>
            </a:extLst>
          </p:cNvPr>
          <p:cNvSpPr/>
          <p:nvPr/>
        </p:nvSpPr>
        <p:spPr>
          <a:xfrm>
            <a:off x="650081" y="4427948"/>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20" name="Google Shape;2020;p49">
            <a:extLst>
              <a:ext uri="{FF2B5EF4-FFF2-40B4-BE49-F238E27FC236}">
                <a16:creationId xmlns:a16="http://schemas.microsoft.com/office/drawing/2014/main" id="{7DC3EF72-7165-422B-9737-6A5566D19FF8}"/>
              </a:ext>
            </a:extLst>
          </p:cNvPr>
          <p:cNvSpPr txBox="1">
            <a:spLocks/>
          </p:cNvSpPr>
          <p:nvPr/>
        </p:nvSpPr>
        <p:spPr>
          <a:xfrm>
            <a:off x="4131078" y="266613"/>
            <a:ext cx="4405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Explore</a:t>
            </a:r>
            <a:r>
              <a:rPr lang="en-US" sz="1600" dirty="0">
                <a:solidFill>
                  <a:schemeClr val="bg2"/>
                </a:solidFill>
              </a:rPr>
              <a:t>(R,C);</a:t>
            </a:r>
          </a:p>
          <a:p>
            <a:r>
              <a:rPr lang="en-US" sz="1600" dirty="0">
                <a:solidFill>
                  <a:schemeClr val="accent1"/>
                </a:solidFill>
              </a:rPr>
              <a:t>for</a:t>
            </a:r>
            <a:r>
              <a:rPr lang="en-US" sz="1600" dirty="0">
                <a:solidFill>
                  <a:schemeClr val="bg2"/>
                </a:solidFill>
              </a:rPr>
              <a:t> (</a:t>
            </a:r>
            <a:r>
              <a:rPr lang="en-US" sz="1600" dirty="0" err="1">
                <a:solidFill>
                  <a:schemeClr val="bg2"/>
                </a:solidFill>
              </a:rPr>
              <a:t>i</a:t>
            </a:r>
            <a:r>
              <a:rPr lang="en-US" sz="1600" dirty="0">
                <a:solidFill>
                  <a:schemeClr val="bg2"/>
                </a:solidFill>
              </a:rPr>
              <a:t> = 0; I &lt; 4; </a:t>
            </a:r>
            <a:r>
              <a:rPr lang="en-US" sz="1600" dirty="0" err="1">
                <a:solidFill>
                  <a:schemeClr val="bg2"/>
                </a:solidFill>
              </a:rPr>
              <a:t>i</a:t>
            </a:r>
            <a:r>
              <a:rPr lang="en-US" sz="1600" dirty="0">
                <a:solidFill>
                  <a:schemeClr val="bg2"/>
                </a:solidFill>
              </a:rPr>
              <a:t>++):</a:t>
            </a:r>
          </a:p>
          <a:p>
            <a:r>
              <a:rPr lang="en-US" sz="1600" dirty="0">
                <a:solidFill>
                  <a:schemeClr val="bg2"/>
                </a:solidFill>
              </a:rPr>
              <a:t>    r = R + Dr[</a:t>
            </a:r>
            <a:r>
              <a:rPr lang="en-US" sz="1600" dirty="0" err="1">
                <a:solidFill>
                  <a:schemeClr val="bg2"/>
                </a:solidFill>
              </a:rPr>
              <a:t>i</a:t>
            </a:r>
            <a:r>
              <a:rPr lang="en-US" sz="1600" dirty="0">
                <a:solidFill>
                  <a:schemeClr val="bg2"/>
                </a:solidFill>
              </a:rPr>
              <a:t>]</a:t>
            </a:r>
          </a:p>
          <a:p>
            <a:r>
              <a:rPr lang="en-US" sz="1600" dirty="0">
                <a:solidFill>
                  <a:schemeClr val="bg2"/>
                </a:solidFill>
              </a:rPr>
              <a:t>    c = C + Dc[</a:t>
            </a:r>
            <a:r>
              <a:rPr lang="en-US" sz="1600" dirty="0" err="1">
                <a:solidFill>
                  <a:schemeClr val="bg2"/>
                </a:solidFill>
              </a:rPr>
              <a:t>i</a:t>
            </a:r>
            <a:r>
              <a:rPr lang="en-US" sz="1600" dirty="0">
                <a:solidFill>
                  <a:schemeClr val="bg2"/>
                </a:solidFill>
              </a:rPr>
              <a:t>]</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r &lt; 0 </a:t>
            </a:r>
            <a:r>
              <a:rPr lang="en-US" sz="1600" dirty="0">
                <a:solidFill>
                  <a:srgbClr val="00B0F0"/>
                </a:solidFill>
              </a:rPr>
              <a:t>or</a:t>
            </a:r>
            <a:r>
              <a:rPr lang="en-US" sz="1600" dirty="0">
                <a:solidFill>
                  <a:schemeClr val="bg2"/>
                </a:solidFill>
              </a:rPr>
              <a:t> c &lt; 0: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r &gt;= Row </a:t>
            </a:r>
            <a:r>
              <a:rPr lang="en-US" sz="1600" dirty="0">
                <a:solidFill>
                  <a:srgbClr val="00B0F0"/>
                </a:solidFill>
              </a:rPr>
              <a:t>or</a:t>
            </a:r>
            <a:r>
              <a:rPr lang="en-US" sz="1600" dirty="0">
                <a:solidFill>
                  <a:schemeClr val="bg2"/>
                </a:solidFill>
              </a:rPr>
              <a:t> c &gt;= </a:t>
            </a:r>
            <a:r>
              <a:rPr lang="en-US" sz="1600" dirty="0" err="1">
                <a:solidFill>
                  <a:schemeClr val="bg2"/>
                </a:solidFill>
              </a:rPr>
              <a:t>Column:</a:t>
            </a:r>
            <a:r>
              <a:rPr lang="en-US" sz="1600" dirty="0" err="1">
                <a:solidFill>
                  <a:schemeClr val="accent1"/>
                </a:solidFill>
              </a:rPr>
              <a:t>continue</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Visited[r][c]: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m[r][c] == ‘W’: </a:t>
            </a:r>
            <a:r>
              <a:rPr lang="en-US" sz="1600" dirty="0">
                <a:solidFill>
                  <a:schemeClr val="accent1"/>
                </a:solidFill>
              </a:rPr>
              <a:t>continue</a:t>
            </a:r>
          </a:p>
          <a:p>
            <a:r>
              <a:rPr lang="en-US" sz="1600" dirty="0">
                <a:solidFill>
                  <a:schemeClr val="bg2"/>
                </a:solidFill>
              </a:rPr>
              <a:t>        </a:t>
            </a:r>
          </a:p>
          <a:p>
            <a:r>
              <a:rPr lang="en-US" sz="1600" dirty="0">
                <a:solidFill>
                  <a:schemeClr val="bg2"/>
                </a:solidFill>
              </a:rPr>
              <a:t>    </a:t>
            </a:r>
            <a:r>
              <a:rPr lang="en-US" sz="1600" dirty="0" err="1">
                <a:solidFill>
                  <a:schemeClr val="bg2"/>
                </a:solidFill>
              </a:rPr>
              <a:t>Rq.DeQueue</a:t>
            </a:r>
            <a:r>
              <a:rPr lang="en-US" sz="1600" dirty="0">
                <a:solidFill>
                  <a:schemeClr val="bg2"/>
                </a:solidFill>
              </a:rPr>
              <a:t>(r)</a:t>
            </a:r>
          </a:p>
          <a:p>
            <a:r>
              <a:rPr lang="en-US" sz="1600" dirty="0">
                <a:solidFill>
                  <a:schemeClr val="bg2"/>
                </a:solidFill>
              </a:rPr>
              <a:t>    </a:t>
            </a:r>
            <a:r>
              <a:rPr lang="en-US" sz="1600" dirty="0" err="1">
                <a:solidFill>
                  <a:schemeClr val="bg2"/>
                </a:solidFill>
              </a:rPr>
              <a:t>Cq</a:t>
            </a:r>
            <a:r>
              <a:rPr lang="en-US" sz="1600" dirty="0">
                <a:solidFill>
                  <a:schemeClr val="bg2"/>
                </a:solidFill>
              </a:rPr>
              <a:t>. </a:t>
            </a:r>
            <a:r>
              <a:rPr lang="en-US" sz="1600" dirty="0" err="1">
                <a:solidFill>
                  <a:schemeClr val="bg2"/>
                </a:solidFill>
              </a:rPr>
              <a:t>DeQueue</a:t>
            </a:r>
            <a:r>
              <a:rPr lang="en-US" sz="1600" dirty="0">
                <a:solidFill>
                  <a:schemeClr val="bg2"/>
                </a:solidFill>
              </a:rPr>
              <a:t>(c)</a:t>
            </a:r>
          </a:p>
          <a:p>
            <a:r>
              <a:rPr lang="en-US" sz="1600" dirty="0">
                <a:solidFill>
                  <a:schemeClr val="bg2"/>
                </a:solidFill>
              </a:rPr>
              <a:t>    Visited[r][c] = </a:t>
            </a:r>
            <a:r>
              <a:rPr lang="en-US" sz="1600" dirty="0">
                <a:solidFill>
                  <a:srgbClr val="00B0F0"/>
                </a:solidFill>
              </a:rPr>
              <a:t>true</a:t>
            </a:r>
          </a:p>
          <a:p>
            <a:r>
              <a:rPr lang="en-US" sz="1600" dirty="0">
                <a:solidFill>
                  <a:schemeClr val="bg2"/>
                </a:solidFill>
              </a:rPr>
              <a:t>    </a:t>
            </a:r>
            <a:r>
              <a:rPr lang="en-US" sz="1600" dirty="0" err="1">
                <a:solidFill>
                  <a:schemeClr val="bg2"/>
                </a:solidFill>
              </a:rPr>
              <a:t>Nodes_Next</a:t>
            </a:r>
            <a:r>
              <a:rPr lang="en-US" sz="1600" dirty="0">
                <a:solidFill>
                  <a:schemeClr val="bg2"/>
                </a:solidFill>
              </a:rPr>
              <a:t>++</a:t>
            </a:r>
          </a:p>
          <a:p>
            <a:r>
              <a:rPr lang="en-US" sz="1600" dirty="0">
                <a:solidFill>
                  <a:schemeClr val="bg2"/>
                </a:solidFill>
              </a:rPr>
              <a:t>        </a:t>
            </a:r>
          </a:p>
        </p:txBody>
      </p:sp>
      <p:sp>
        <p:nvSpPr>
          <p:cNvPr id="21" name="Arrow: Right 20">
            <a:extLst>
              <a:ext uri="{FF2B5EF4-FFF2-40B4-BE49-F238E27FC236}">
                <a16:creationId xmlns:a16="http://schemas.microsoft.com/office/drawing/2014/main" id="{C6CDA453-897F-4876-9F57-E30061DDB7BA}"/>
              </a:ext>
            </a:extLst>
          </p:cNvPr>
          <p:cNvSpPr/>
          <p:nvPr/>
        </p:nvSpPr>
        <p:spPr>
          <a:xfrm rot="10800000">
            <a:off x="6841718" y="345009"/>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020;p49">
            <a:extLst>
              <a:ext uri="{FF2B5EF4-FFF2-40B4-BE49-F238E27FC236}">
                <a16:creationId xmlns:a16="http://schemas.microsoft.com/office/drawing/2014/main" id="{FA78934F-C7AB-41A9-A56B-C63B317E96BA}"/>
              </a:ext>
            </a:extLst>
          </p:cNvPr>
          <p:cNvSpPr txBox="1">
            <a:spLocks/>
          </p:cNvSpPr>
          <p:nvPr/>
        </p:nvSpPr>
        <p:spPr>
          <a:xfrm>
            <a:off x="7508468" y="52870"/>
            <a:ext cx="2795197" cy="840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Dr = [0,0,-1,1] </a:t>
            </a:r>
          </a:p>
          <a:p>
            <a:r>
              <a:rPr lang="en-US" sz="1600" dirty="0">
                <a:solidFill>
                  <a:schemeClr val="bg2"/>
                </a:solidFill>
              </a:rPr>
              <a:t>Dc = [-1,1,0,0]</a:t>
            </a:r>
          </a:p>
        </p:txBody>
      </p:sp>
      <p:sp>
        <p:nvSpPr>
          <p:cNvPr id="23" name="Google Shape;2020;p49">
            <a:extLst>
              <a:ext uri="{FF2B5EF4-FFF2-40B4-BE49-F238E27FC236}">
                <a16:creationId xmlns:a16="http://schemas.microsoft.com/office/drawing/2014/main" id="{68603FCF-D87A-4330-9C3F-F3C66DD16574}"/>
              </a:ext>
            </a:extLst>
          </p:cNvPr>
          <p:cNvSpPr txBox="1">
            <a:spLocks/>
          </p:cNvSpPr>
          <p:nvPr/>
        </p:nvSpPr>
        <p:spPr>
          <a:xfrm>
            <a:off x="5632194" y="61132"/>
            <a:ext cx="614452" cy="345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0 0</a:t>
            </a:r>
          </a:p>
        </p:txBody>
      </p:sp>
      <p:sp>
        <p:nvSpPr>
          <p:cNvPr id="24" name="Google Shape;2020;p49">
            <a:extLst>
              <a:ext uri="{FF2B5EF4-FFF2-40B4-BE49-F238E27FC236}">
                <a16:creationId xmlns:a16="http://schemas.microsoft.com/office/drawing/2014/main" id="{59FE89F8-AD20-4684-A55B-4999CD01E811}"/>
              </a:ext>
            </a:extLst>
          </p:cNvPr>
          <p:cNvSpPr txBox="1">
            <a:spLocks/>
          </p:cNvSpPr>
          <p:nvPr/>
        </p:nvSpPr>
        <p:spPr>
          <a:xfrm>
            <a:off x="7184619" y="968509"/>
            <a:ext cx="1098322"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r=0 c=-1 </a:t>
            </a:r>
            <a:r>
              <a:rPr lang="en-US" sz="1600" dirty="0" err="1">
                <a:solidFill>
                  <a:srgbClr val="00B0F0"/>
                </a:solidFill>
              </a:rPr>
              <a:t>i</a:t>
            </a:r>
            <a:r>
              <a:rPr lang="en-US" sz="1600" dirty="0">
                <a:solidFill>
                  <a:srgbClr val="00B0F0"/>
                </a:solidFill>
              </a:rPr>
              <a:t> = 0</a:t>
            </a:r>
          </a:p>
        </p:txBody>
      </p:sp>
    </p:spTree>
    <p:extLst>
      <p:ext uri="{BB962C8B-B14F-4D97-AF65-F5344CB8AC3E}">
        <p14:creationId xmlns:p14="http://schemas.microsoft.com/office/powerpoint/2010/main" val="202993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0209 0.00031 L 0.00122 0.10092 L 0.00052 0.14691 " pathEditMode="relative" ptsTypes="AAA">
                                      <p:cBhvr>
                                        <p:cTn id="14" dur="1000" fill="hold"/>
                                        <p:tgtEl>
                                          <p:spTgt spid="21"/>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8" y="3706406"/>
            <a:ext cx="888207"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18535" y="4448111"/>
            <a:ext cx="798100"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8" name="Rectangle 17">
            <a:extLst>
              <a:ext uri="{FF2B5EF4-FFF2-40B4-BE49-F238E27FC236}">
                <a16:creationId xmlns:a16="http://schemas.microsoft.com/office/drawing/2014/main" id="{04906ABD-3176-480E-936D-4E9B0442B605}"/>
              </a:ext>
            </a:extLst>
          </p:cNvPr>
          <p:cNvSpPr/>
          <p:nvPr/>
        </p:nvSpPr>
        <p:spPr>
          <a:xfrm>
            <a:off x="650081" y="4427948"/>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20" name="Google Shape;2020;p49">
            <a:extLst>
              <a:ext uri="{FF2B5EF4-FFF2-40B4-BE49-F238E27FC236}">
                <a16:creationId xmlns:a16="http://schemas.microsoft.com/office/drawing/2014/main" id="{7DC3EF72-7165-422B-9737-6A5566D19FF8}"/>
              </a:ext>
            </a:extLst>
          </p:cNvPr>
          <p:cNvSpPr txBox="1">
            <a:spLocks/>
          </p:cNvSpPr>
          <p:nvPr/>
        </p:nvSpPr>
        <p:spPr>
          <a:xfrm>
            <a:off x="4131078" y="266613"/>
            <a:ext cx="4405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Explore</a:t>
            </a:r>
            <a:r>
              <a:rPr lang="en-US" sz="1600" dirty="0">
                <a:solidFill>
                  <a:schemeClr val="bg2"/>
                </a:solidFill>
              </a:rPr>
              <a:t>(R,C);</a:t>
            </a:r>
          </a:p>
          <a:p>
            <a:r>
              <a:rPr lang="en-US" sz="1600" dirty="0">
                <a:solidFill>
                  <a:schemeClr val="accent1"/>
                </a:solidFill>
              </a:rPr>
              <a:t>for</a:t>
            </a:r>
            <a:r>
              <a:rPr lang="en-US" sz="1600" dirty="0">
                <a:solidFill>
                  <a:schemeClr val="bg2"/>
                </a:solidFill>
              </a:rPr>
              <a:t> (</a:t>
            </a:r>
            <a:r>
              <a:rPr lang="en-US" sz="1600" dirty="0" err="1">
                <a:solidFill>
                  <a:schemeClr val="bg2"/>
                </a:solidFill>
              </a:rPr>
              <a:t>i</a:t>
            </a:r>
            <a:r>
              <a:rPr lang="en-US" sz="1600" dirty="0">
                <a:solidFill>
                  <a:schemeClr val="bg2"/>
                </a:solidFill>
              </a:rPr>
              <a:t> = 0; I &lt; 4; </a:t>
            </a:r>
            <a:r>
              <a:rPr lang="en-US" sz="1600" dirty="0" err="1">
                <a:solidFill>
                  <a:schemeClr val="bg2"/>
                </a:solidFill>
              </a:rPr>
              <a:t>i</a:t>
            </a:r>
            <a:r>
              <a:rPr lang="en-US" sz="1600" dirty="0">
                <a:solidFill>
                  <a:schemeClr val="bg2"/>
                </a:solidFill>
              </a:rPr>
              <a:t>++):</a:t>
            </a:r>
          </a:p>
          <a:p>
            <a:r>
              <a:rPr lang="en-US" sz="1600" dirty="0">
                <a:solidFill>
                  <a:schemeClr val="bg2"/>
                </a:solidFill>
              </a:rPr>
              <a:t>    r = R + Dr[</a:t>
            </a:r>
            <a:r>
              <a:rPr lang="en-US" sz="1600" dirty="0" err="1">
                <a:solidFill>
                  <a:schemeClr val="bg2"/>
                </a:solidFill>
              </a:rPr>
              <a:t>i</a:t>
            </a:r>
            <a:r>
              <a:rPr lang="en-US" sz="1600" dirty="0">
                <a:solidFill>
                  <a:schemeClr val="bg2"/>
                </a:solidFill>
              </a:rPr>
              <a:t>]</a:t>
            </a:r>
          </a:p>
          <a:p>
            <a:r>
              <a:rPr lang="en-US" sz="1600" dirty="0">
                <a:solidFill>
                  <a:schemeClr val="bg2"/>
                </a:solidFill>
              </a:rPr>
              <a:t>    c = C + Dc[</a:t>
            </a:r>
            <a:r>
              <a:rPr lang="en-US" sz="1600" dirty="0" err="1">
                <a:solidFill>
                  <a:schemeClr val="bg2"/>
                </a:solidFill>
              </a:rPr>
              <a:t>i</a:t>
            </a:r>
            <a:r>
              <a:rPr lang="en-US" sz="1600" dirty="0">
                <a:solidFill>
                  <a:schemeClr val="bg2"/>
                </a:solidFill>
              </a:rPr>
              <a:t>]</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r &lt; 0 </a:t>
            </a:r>
            <a:r>
              <a:rPr lang="en-US" sz="1600" dirty="0">
                <a:solidFill>
                  <a:srgbClr val="00B0F0"/>
                </a:solidFill>
              </a:rPr>
              <a:t>or</a:t>
            </a:r>
            <a:r>
              <a:rPr lang="en-US" sz="1600" dirty="0">
                <a:solidFill>
                  <a:schemeClr val="bg2"/>
                </a:solidFill>
              </a:rPr>
              <a:t> c &lt; 0: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r &gt;= Row </a:t>
            </a:r>
            <a:r>
              <a:rPr lang="en-US" sz="1600" dirty="0">
                <a:solidFill>
                  <a:srgbClr val="00B0F0"/>
                </a:solidFill>
              </a:rPr>
              <a:t>or</a:t>
            </a:r>
            <a:r>
              <a:rPr lang="en-US" sz="1600" dirty="0">
                <a:solidFill>
                  <a:schemeClr val="bg2"/>
                </a:solidFill>
              </a:rPr>
              <a:t> c &gt;= </a:t>
            </a:r>
            <a:r>
              <a:rPr lang="en-US" sz="1600" dirty="0" err="1">
                <a:solidFill>
                  <a:schemeClr val="bg2"/>
                </a:solidFill>
              </a:rPr>
              <a:t>Column:</a:t>
            </a:r>
            <a:r>
              <a:rPr lang="en-US" sz="1600" dirty="0" err="1">
                <a:solidFill>
                  <a:schemeClr val="accent1"/>
                </a:solidFill>
              </a:rPr>
              <a:t>continue</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Visited[r][c]: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m[r][c] == ‘W’: </a:t>
            </a:r>
            <a:r>
              <a:rPr lang="en-US" sz="1600" dirty="0">
                <a:solidFill>
                  <a:schemeClr val="accent1"/>
                </a:solidFill>
              </a:rPr>
              <a:t>continue</a:t>
            </a:r>
          </a:p>
          <a:p>
            <a:r>
              <a:rPr lang="en-US" sz="1600" dirty="0">
                <a:solidFill>
                  <a:schemeClr val="bg2"/>
                </a:solidFill>
              </a:rPr>
              <a:t>        </a:t>
            </a:r>
          </a:p>
          <a:p>
            <a:r>
              <a:rPr lang="en-US" sz="1600" dirty="0">
                <a:solidFill>
                  <a:schemeClr val="bg2"/>
                </a:solidFill>
              </a:rPr>
              <a:t>    </a:t>
            </a:r>
            <a:r>
              <a:rPr lang="en-US" sz="1600" dirty="0" err="1">
                <a:solidFill>
                  <a:schemeClr val="bg2"/>
                </a:solidFill>
              </a:rPr>
              <a:t>Rq.EnQueue</a:t>
            </a:r>
            <a:r>
              <a:rPr lang="en-US" sz="1600" dirty="0">
                <a:solidFill>
                  <a:schemeClr val="bg2"/>
                </a:solidFill>
              </a:rPr>
              <a:t>(r)</a:t>
            </a:r>
          </a:p>
          <a:p>
            <a:r>
              <a:rPr lang="en-US" sz="1600" dirty="0">
                <a:solidFill>
                  <a:schemeClr val="bg2"/>
                </a:solidFill>
              </a:rPr>
              <a:t>    </a:t>
            </a:r>
            <a:r>
              <a:rPr lang="en-US" sz="1600" dirty="0" err="1">
                <a:solidFill>
                  <a:schemeClr val="bg2"/>
                </a:solidFill>
              </a:rPr>
              <a:t>Cq.EnQueue</a:t>
            </a:r>
            <a:r>
              <a:rPr lang="en-US" sz="1600" dirty="0">
                <a:solidFill>
                  <a:schemeClr val="bg2"/>
                </a:solidFill>
              </a:rPr>
              <a:t>(c)</a:t>
            </a:r>
          </a:p>
          <a:p>
            <a:r>
              <a:rPr lang="en-US" sz="1600" dirty="0">
                <a:solidFill>
                  <a:schemeClr val="bg2"/>
                </a:solidFill>
              </a:rPr>
              <a:t>    Visited[r][c] = </a:t>
            </a:r>
            <a:r>
              <a:rPr lang="en-US" sz="1600" dirty="0">
                <a:solidFill>
                  <a:srgbClr val="00B0F0"/>
                </a:solidFill>
              </a:rPr>
              <a:t>true</a:t>
            </a:r>
          </a:p>
          <a:p>
            <a:r>
              <a:rPr lang="en-US" sz="1600" dirty="0">
                <a:solidFill>
                  <a:schemeClr val="bg2"/>
                </a:solidFill>
              </a:rPr>
              <a:t>    </a:t>
            </a:r>
            <a:r>
              <a:rPr lang="en-US" sz="1600" dirty="0" err="1">
                <a:solidFill>
                  <a:schemeClr val="bg2"/>
                </a:solidFill>
              </a:rPr>
              <a:t>Nodes_Next</a:t>
            </a:r>
            <a:r>
              <a:rPr lang="en-US" sz="1600" dirty="0">
                <a:solidFill>
                  <a:schemeClr val="bg2"/>
                </a:solidFill>
              </a:rPr>
              <a:t>++</a:t>
            </a:r>
          </a:p>
          <a:p>
            <a:r>
              <a:rPr lang="en-US" sz="1600" dirty="0">
                <a:solidFill>
                  <a:schemeClr val="bg2"/>
                </a:solidFill>
              </a:rPr>
              <a:t>        </a:t>
            </a:r>
          </a:p>
        </p:txBody>
      </p:sp>
      <p:sp>
        <p:nvSpPr>
          <p:cNvPr id="21" name="Arrow: Right 20">
            <a:extLst>
              <a:ext uri="{FF2B5EF4-FFF2-40B4-BE49-F238E27FC236}">
                <a16:creationId xmlns:a16="http://schemas.microsoft.com/office/drawing/2014/main" id="{C6CDA453-897F-4876-9F57-E30061DDB7BA}"/>
              </a:ext>
            </a:extLst>
          </p:cNvPr>
          <p:cNvSpPr/>
          <p:nvPr/>
        </p:nvSpPr>
        <p:spPr>
          <a:xfrm rot="10800000">
            <a:off x="6331202" y="345008"/>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020;p49">
            <a:extLst>
              <a:ext uri="{FF2B5EF4-FFF2-40B4-BE49-F238E27FC236}">
                <a16:creationId xmlns:a16="http://schemas.microsoft.com/office/drawing/2014/main" id="{FA78934F-C7AB-41A9-A56B-C63B317E96BA}"/>
              </a:ext>
            </a:extLst>
          </p:cNvPr>
          <p:cNvSpPr txBox="1">
            <a:spLocks/>
          </p:cNvSpPr>
          <p:nvPr/>
        </p:nvSpPr>
        <p:spPr>
          <a:xfrm>
            <a:off x="7508468" y="52870"/>
            <a:ext cx="2795197" cy="840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Dr = [0,0,-1,1] </a:t>
            </a:r>
          </a:p>
          <a:p>
            <a:r>
              <a:rPr lang="en-US" sz="1600" dirty="0">
                <a:solidFill>
                  <a:schemeClr val="bg2"/>
                </a:solidFill>
              </a:rPr>
              <a:t>Dc = [-1,1,0,0]</a:t>
            </a:r>
          </a:p>
        </p:txBody>
      </p:sp>
      <p:sp>
        <p:nvSpPr>
          <p:cNvPr id="23" name="Google Shape;2020;p49">
            <a:extLst>
              <a:ext uri="{FF2B5EF4-FFF2-40B4-BE49-F238E27FC236}">
                <a16:creationId xmlns:a16="http://schemas.microsoft.com/office/drawing/2014/main" id="{68603FCF-D87A-4330-9C3F-F3C66DD16574}"/>
              </a:ext>
            </a:extLst>
          </p:cNvPr>
          <p:cNvSpPr txBox="1">
            <a:spLocks/>
          </p:cNvSpPr>
          <p:nvPr/>
        </p:nvSpPr>
        <p:spPr>
          <a:xfrm>
            <a:off x="5632194" y="61132"/>
            <a:ext cx="614452" cy="345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0 0</a:t>
            </a:r>
          </a:p>
        </p:txBody>
      </p:sp>
      <p:sp>
        <p:nvSpPr>
          <p:cNvPr id="15" name="Google Shape;2020;p49">
            <a:extLst>
              <a:ext uri="{FF2B5EF4-FFF2-40B4-BE49-F238E27FC236}">
                <a16:creationId xmlns:a16="http://schemas.microsoft.com/office/drawing/2014/main" id="{AD4E12CE-07CE-4471-AF01-37BB3D6D8ADF}"/>
              </a:ext>
            </a:extLst>
          </p:cNvPr>
          <p:cNvSpPr txBox="1">
            <a:spLocks/>
          </p:cNvSpPr>
          <p:nvPr/>
        </p:nvSpPr>
        <p:spPr>
          <a:xfrm>
            <a:off x="6959307" y="839313"/>
            <a:ext cx="1098322"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r=0 c=1 </a:t>
            </a:r>
          </a:p>
          <a:p>
            <a:r>
              <a:rPr lang="en-US" sz="1600" dirty="0" err="1">
                <a:solidFill>
                  <a:srgbClr val="00B0F0"/>
                </a:solidFill>
              </a:rPr>
              <a:t>i</a:t>
            </a:r>
            <a:r>
              <a:rPr lang="en-US" sz="1600" dirty="0">
                <a:solidFill>
                  <a:srgbClr val="00B0F0"/>
                </a:solidFill>
              </a:rPr>
              <a:t>=1</a:t>
            </a:r>
          </a:p>
        </p:txBody>
      </p:sp>
      <p:sp>
        <p:nvSpPr>
          <p:cNvPr id="16" name="Rectangle 15">
            <a:extLst>
              <a:ext uri="{FF2B5EF4-FFF2-40B4-BE49-F238E27FC236}">
                <a16:creationId xmlns:a16="http://schemas.microsoft.com/office/drawing/2014/main" id="{44D41177-7502-468E-B4D6-6E5498B68C59}"/>
              </a:ext>
            </a:extLst>
          </p:cNvPr>
          <p:cNvSpPr/>
          <p:nvPr/>
        </p:nvSpPr>
        <p:spPr>
          <a:xfrm>
            <a:off x="969570" y="472892"/>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5" name="Rectangle 24">
            <a:extLst>
              <a:ext uri="{FF2B5EF4-FFF2-40B4-BE49-F238E27FC236}">
                <a16:creationId xmlns:a16="http://schemas.microsoft.com/office/drawing/2014/main" id="{BEE672B3-C85C-4595-9EDE-2998E89E0CFB}"/>
              </a:ext>
            </a:extLst>
          </p:cNvPr>
          <p:cNvSpPr/>
          <p:nvPr/>
        </p:nvSpPr>
        <p:spPr>
          <a:xfrm>
            <a:off x="700613" y="3830199"/>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0,1</a:t>
            </a:r>
          </a:p>
        </p:txBody>
      </p:sp>
      <p:sp>
        <p:nvSpPr>
          <p:cNvPr id="26" name="Rectangle 25">
            <a:extLst>
              <a:ext uri="{FF2B5EF4-FFF2-40B4-BE49-F238E27FC236}">
                <a16:creationId xmlns:a16="http://schemas.microsoft.com/office/drawing/2014/main" id="{411DA058-6743-4080-B38E-97D0AE4DC75E}"/>
              </a:ext>
            </a:extLst>
          </p:cNvPr>
          <p:cNvSpPr/>
          <p:nvPr/>
        </p:nvSpPr>
        <p:spPr>
          <a:xfrm>
            <a:off x="969569" y="472890"/>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27" name="Google Shape;2020;p49">
            <a:extLst>
              <a:ext uri="{FF2B5EF4-FFF2-40B4-BE49-F238E27FC236}">
                <a16:creationId xmlns:a16="http://schemas.microsoft.com/office/drawing/2014/main" id="{B5CD943E-40EB-4AB8-9EB3-6ED8A6C2869B}"/>
              </a:ext>
            </a:extLst>
          </p:cNvPr>
          <p:cNvSpPr txBox="1">
            <a:spLocks/>
          </p:cNvSpPr>
          <p:nvPr/>
        </p:nvSpPr>
        <p:spPr>
          <a:xfrm>
            <a:off x="7081226" y="3094083"/>
            <a:ext cx="1455165"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rgbClr val="00B0F0"/>
                </a:solidFill>
              </a:rPr>
              <a:t>Node_Next</a:t>
            </a:r>
            <a:r>
              <a:rPr lang="en-US" sz="1600" dirty="0">
                <a:solidFill>
                  <a:srgbClr val="00B0F0"/>
                </a:solidFill>
              </a:rPr>
              <a:t> = 1</a:t>
            </a:r>
          </a:p>
        </p:txBody>
      </p:sp>
    </p:spTree>
    <p:extLst>
      <p:ext uri="{BB962C8B-B14F-4D97-AF65-F5344CB8AC3E}">
        <p14:creationId xmlns:p14="http://schemas.microsoft.com/office/powerpoint/2010/main" val="21244791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39 0.00771 L 0.00052 0.14537 " pathEditMode="relative" ptsTypes="AA">
                                      <p:cBhvr>
                                        <p:cTn id="6" dur="1000" fill="hold"/>
                                        <p:tgtEl>
                                          <p:spTgt spid="2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226 0.14228 L 0.17136 0.19722 " pathEditMode="relative" ptsTypes="AA">
                                      <p:cBhvr>
                                        <p:cTn id="14" dur="1250" fill="hold"/>
                                        <p:tgtEl>
                                          <p:spTgt spid="21"/>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2" nodeType="clickEffect">
                                  <p:stCondLst>
                                    <p:cond delay="0"/>
                                  </p:stCondLst>
                                  <p:childTnLst>
                                    <p:animMotion origin="layout" path="M 0.17136 0.20031 L 0.17136 0.25061 L 0.17222 0.24598 " pathEditMode="relative" ptsTypes="AAA">
                                      <p:cBhvr>
                                        <p:cTn id="18" dur="1000" fill="hold"/>
                                        <p:tgtEl>
                                          <p:spTgt spid="21"/>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3" nodeType="clickEffect">
                                  <p:stCondLst>
                                    <p:cond delay="0"/>
                                  </p:stCondLst>
                                  <p:childTnLst>
                                    <p:animMotion origin="layout" path="M 0.17396 0.25339 L 0.11389 0.28765 " pathEditMode="relative" ptsTypes="AA">
                                      <p:cBhvr>
                                        <p:cTn id="22" dur="1000" fill="hold"/>
                                        <p:tgtEl>
                                          <p:spTgt spid="21"/>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11389 0.29352 L 0.11302 0.3395 " pathEditMode="relative" ptsTypes="AA">
                                      <p:cBhvr>
                                        <p:cTn id="26" dur="1000" fill="hold"/>
                                        <p:tgtEl>
                                          <p:spTgt spid="21"/>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5" nodeType="clickEffect">
                                  <p:stCondLst>
                                    <p:cond delay="0"/>
                                  </p:stCondLst>
                                  <p:childTnLst>
                                    <p:animMotion origin="layout" path="M 0.11146 0.34537 L -0.05278 0.43117 L -0.05208 0.47438 " pathEditMode="relative" ptsTypes="AAA">
                                      <p:cBhvr>
                                        <p:cTn id="30" dur="1000" fill="hold"/>
                                        <p:tgtEl>
                                          <p:spTgt spid="21"/>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6" nodeType="clickEffect">
                                  <p:stCondLst>
                                    <p:cond delay="0"/>
                                  </p:stCondLst>
                                  <p:childTnLst>
                                    <p:animMotion origin="layout" path="M -0.04271 0.47129 L 0.02639 0.52592 L 0.02726 0.57654 " pathEditMode="relative" ptsTypes="AAA">
                                      <p:cBhvr>
                                        <p:cTn id="40" dur="1000" fill="hold"/>
                                        <p:tgtEl>
                                          <p:spTgt spid="21"/>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1" grpId="3" animBg="1"/>
      <p:bldP spid="21" grpId="4" animBg="1"/>
      <p:bldP spid="21" grpId="5" animBg="1"/>
      <p:bldP spid="21" grpId="6" animBg="1"/>
      <p:bldP spid="15" grpId="0"/>
      <p:bldP spid="16" grpId="0" animBg="1"/>
      <p:bldP spid="25" grpId="0" animBg="1"/>
      <p:bldP spid="26" grpId="0" animBg="1"/>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8" y="3706406"/>
            <a:ext cx="903447"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14467" y="4427948"/>
            <a:ext cx="937658"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8" name="Rectangle 17">
            <a:extLst>
              <a:ext uri="{FF2B5EF4-FFF2-40B4-BE49-F238E27FC236}">
                <a16:creationId xmlns:a16="http://schemas.microsoft.com/office/drawing/2014/main" id="{04906ABD-3176-480E-936D-4E9B0442B605}"/>
              </a:ext>
            </a:extLst>
          </p:cNvPr>
          <p:cNvSpPr/>
          <p:nvPr/>
        </p:nvSpPr>
        <p:spPr>
          <a:xfrm>
            <a:off x="650081" y="4427948"/>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20" name="Google Shape;2020;p49">
            <a:extLst>
              <a:ext uri="{FF2B5EF4-FFF2-40B4-BE49-F238E27FC236}">
                <a16:creationId xmlns:a16="http://schemas.microsoft.com/office/drawing/2014/main" id="{7DC3EF72-7165-422B-9737-6A5566D19FF8}"/>
              </a:ext>
            </a:extLst>
          </p:cNvPr>
          <p:cNvSpPr txBox="1">
            <a:spLocks/>
          </p:cNvSpPr>
          <p:nvPr/>
        </p:nvSpPr>
        <p:spPr>
          <a:xfrm>
            <a:off x="4131078" y="266613"/>
            <a:ext cx="4405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Explore</a:t>
            </a:r>
            <a:r>
              <a:rPr lang="en-US" sz="1600" dirty="0">
                <a:solidFill>
                  <a:schemeClr val="bg2"/>
                </a:solidFill>
              </a:rPr>
              <a:t>(R,C);</a:t>
            </a:r>
          </a:p>
          <a:p>
            <a:r>
              <a:rPr lang="en-US" sz="1600" dirty="0">
                <a:solidFill>
                  <a:schemeClr val="accent1"/>
                </a:solidFill>
              </a:rPr>
              <a:t>for</a:t>
            </a:r>
            <a:r>
              <a:rPr lang="en-US" sz="1600" dirty="0">
                <a:solidFill>
                  <a:schemeClr val="bg2"/>
                </a:solidFill>
              </a:rPr>
              <a:t> (</a:t>
            </a:r>
            <a:r>
              <a:rPr lang="en-US" sz="1600" dirty="0" err="1">
                <a:solidFill>
                  <a:schemeClr val="bg2"/>
                </a:solidFill>
              </a:rPr>
              <a:t>i</a:t>
            </a:r>
            <a:r>
              <a:rPr lang="en-US" sz="1600" dirty="0">
                <a:solidFill>
                  <a:schemeClr val="bg2"/>
                </a:solidFill>
              </a:rPr>
              <a:t> = 0; I &lt; 4; </a:t>
            </a:r>
            <a:r>
              <a:rPr lang="en-US" sz="1600" dirty="0" err="1">
                <a:solidFill>
                  <a:schemeClr val="bg2"/>
                </a:solidFill>
              </a:rPr>
              <a:t>i</a:t>
            </a:r>
            <a:r>
              <a:rPr lang="en-US" sz="1600" dirty="0">
                <a:solidFill>
                  <a:schemeClr val="bg2"/>
                </a:solidFill>
              </a:rPr>
              <a:t>++):</a:t>
            </a:r>
          </a:p>
          <a:p>
            <a:r>
              <a:rPr lang="en-US" sz="1600" dirty="0">
                <a:solidFill>
                  <a:schemeClr val="bg2"/>
                </a:solidFill>
              </a:rPr>
              <a:t>    r = R + Dr[</a:t>
            </a:r>
            <a:r>
              <a:rPr lang="en-US" sz="1600" dirty="0" err="1">
                <a:solidFill>
                  <a:schemeClr val="bg2"/>
                </a:solidFill>
              </a:rPr>
              <a:t>i</a:t>
            </a:r>
            <a:r>
              <a:rPr lang="en-US" sz="1600" dirty="0">
                <a:solidFill>
                  <a:schemeClr val="bg2"/>
                </a:solidFill>
              </a:rPr>
              <a:t>]</a:t>
            </a:r>
          </a:p>
          <a:p>
            <a:r>
              <a:rPr lang="en-US" sz="1600" dirty="0">
                <a:solidFill>
                  <a:schemeClr val="bg2"/>
                </a:solidFill>
              </a:rPr>
              <a:t>    c = C + Dc[</a:t>
            </a:r>
            <a:r>
              <a:rPr lang="en-US" sz="1600" dirty="0" err="1">
                <a:solidFill>
                  <a:schemeClr val="bg2"/>
                </a:solidFill>
              </a:rPr>
              <a:t>i</a:t>
            </a:r>
            <a:r>
              <a:rPr lang="en-US" sz="1600" dirty="0">
                <a:solidFill>
                  <a:schemeClr val="bg2"/>
                </a:solidFill>
              </a:rPr>
              <a:t>]</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r &lt; 0 </a:t>
            </a:r>
            <a:r>
              <a:rPr lang="en-US" sz="1600" dirty="0">
                <a:solidFill>
                  <a:srgbClr val="00B0F0"/>
                </a:solidFill>
              </a:rPr>
              <a:t>or</a:t>
            </a:r>
            <a:r>
              <a:rPr lang="en-US" sz="1600" dirty="0">
                <a:solidFill>
                  <a:schemeClr val="bg2"/>
                </a:solidFill>
              </a:rPr>
              <a:t> c &lt; 0: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r &gt;= Row </a:t>
            </a:r>
            <a:r>
              <a:rPr lang="en-US" sz="1600" dirty="0">
                <a:solidFill>
                  <a:srgbClr val="00B0F0"/>
                </a:solidFill>
              </a:rPr>
              <a:t>or</a:t>
            </a:r>
            <a:r>
              <a:rPr lang="en-US" sz="1600" dirty="0">
                <a:solidFill>
                  <a:schemeClr val="bg2"/>
                </a:solidFill>
              </a:rPr>
              <a:t> c &gt;= </a:t>
            </a:r>
            <a:r>
              <a:rPr lang="en-US" sz="1600" dirty="0" err="1">
                <a:solidFill>
                  <a:schemeClr val="bg2"/>
                </a:solidFill>
              </a:rPr>
              <a:t>Column:</a:t>
            </a:r>
            <a:r>
              <a:rPr lang="en-US" sz="1600" dirty="0" err="1">
                <a:solidFill>
                  <a:schemeClr val="accent1"/>
                </a:solidFill>
              </a:rPr>
              <a:t>continue</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Visited[r][c]: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m[r][c] == ‘W’: </a:t>
            </a:r>
            <a:r>
              <a:rPr lang="en-US" sz="1600" dirty="0">
                <a:solidFill>
                  <a:schemeClr val="accent1"/>
                </a:solidFill>
              </a:rPr>
              <a:t>continue</a:t>
            </a:r>
          </a:p>
          <a:p>
            <a:r>
              <a:rPr lang="en-US" sz="1600" dirty="0">
                <a:solidFill>
                  <a:schemeClr val="bg2"/>
                </a:solidFill>
              </a:rPr>
              <a:t>        </a:t>
            </a:r>
          </a:p>
          <a:p>
            <a:r>
              <a:rPr lang="en-US" sz="1600" dirty="0">
                <a:solidFill>
                  <a:schemeClr val="bg2"/>
                </a:solidFill>
              </a:rPr>
              <a:t>    </a:t>
            </a:r>
            <a:r>
              <a:rPr lang="en-US" sz="1600" dirty="0" err="1">
                <a:solidFill>
                  <a:schemeClr val="bg2"/>
                </a:solidFill>
              </a:rPr>
              <a:t>Rq.EnQueue</a:t>
            </a:r>
            <a:r>
              <a:rPr lang="en-US" sz="1600" dirty="0">
                <a:solidFill>
                  <a:schemeClr val="bg2"/>
                </a:solidFill>
              </a:rPr>
              <a:t>(r)</a:t>
            </a:r>
          </a:p>
          <a:p>
            <a:r>
              <a:rPr lang="en-US" sz="1600" dirty="0">
                <a:solidFill>
                  <a:schemeClr val="bg2"/>
                </a:solidFill>
              </a:rPr>
              <a:t>    </a:t>
            </a:r>
            <a:r>
              <a:rPr lang="en-US" sz="1600" dirty="0" err="1">
                <a:solidFill>
                  <a:schemeClr val="bg2"/>
                </a:solidFill>
              </a:rPr>
              <a:t>Cq.EnQueue</a:t>
            </a:r>
            <a:r>
              <a:rPr lang="en-US" sz="1600" dirty="0">
                <a:solidFill>
                  <a:schemeClr val="bg2"/>
                </a:solidFill>
              </a:rPr>
              <a:t>(c)</a:t>
            </a:r>
          </a:p>
          <a:p>
            <a:r>
              <a:rPr lang="en-US" sz="1600" dirty="0">
                <a:solidFill>
                  <a:schemeClr val="bg2"/>
                </a:solidFill>
              </a:rPr>
              <a:t>    Visited[r][c] = </a:t>
            </a:r>
            <a:r>
              <a:rPr lang="en-US" sz="1600" dirty="0">
                <a:solidFill>
                  <a:srgbClr val="00B0F0"/>
                </a:solidFill>
              </a:rPr>
              <a:t>true</a:t>
            </a:r>
          </a:p>
          <a:p>
            <a:r>
              <a:rPr lang="en-US" sz="1600" dirty="0">
                <a:solidFill>
                  <a:schemeClr val="bg2"/>
                </a:solidFill>
              </a:rPr>
              <a:t>    </a:t>
            </a:r>
            <a:r>
              <a:rPr lang="en-US" sz="1600" dirty="0" err="1">
                <a:solidFill>
                  <a:schemeClr val="bg2"/>
                </a:solidFill>
              </a:rPr>
              <a:t>Nodes_Next</a:t>
            </a:r>
            <a:r>
              <a:rPr lang="en-US" sz="1600" dirty="0">
                <a:solidFill>
                  <a:schemeClr val="bg2"/>
                </a:solidFill>
              </a:rPr>
              <a:t>++</a:t>
            </a:r>
          </a:p>
          <a:p>
            <a:r>
              <a:rPr lang="en-US" sz="1600" dirty="0">
                <a:solidFill>
                  <a:schemeClr val="bg2"/>
                </a:solidFill>
              </a:rPr>
              <a:t>        </a:t>
            </a:r>
          </a:p>
        </p:txBody>
      </p:sp>
      <p:sp>
        <p:nvSpPr>
          <p:cNvPr id="21" name="Arrow: Right 20">
            <a:extLst>
              <a:ext uri="{FF2B5EF4-FFF2-40B4-BE49-F238E27FC236}">
                <a16:creationId xmlns:a16="http://schemas.microsoft.com/office/drawing/2014/main" id="{C6CDA453-897F-4876-9F57-E30061DDB7BA}"/>
              </a:ext>
            </a:extLst>
          </p:cNvPr>
          <p:cNvSpPr/>
          <p:nvPr/>
        </p:nvSpPr>
        <p:spPr>
          <a:xfrm rot="10800000">
            <a:off x="6331202" y="345008"/>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020;p49">
            <a:extLst>
              <a:ext uri="{FF2B5EF4-FFF2-40B4-BE49-F238E27FC236}">
                <a16:creationId xmlns:a16="http://schemas.microsoft.com/office/drawing/2014/main" id="{FA78934F-C7AB-41A9-A56B-C63B317E96BA}"/>
              </a:ext>
            </a:extLst>
          </p:cNvPr>
          <p:cNvSpPr txBox="1">
            <a:spLocks/>
          </p:cNvSpPr>
          <p:nvPr/>
        </p:nvSpPr>
        <p:spPr>
          <a:xfrm>
            <a:off x="7508468" y="52870"/>
            <a:ext cx="2795197" cy="840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Dr = [0,0,-1,1] </a:t>
            </a:r>
          </a:p>
          <a:p>
            <a:r>
              <a:rPr lang="en-US" sz="1600" dirty="0">
                <a:solidFill>
                  <a:schemeClr val="bg2"/>
                </a:solidFill>
              </a:rPr>
              <a:t>Dc = [-1,1,0,0]</a:t>
            </a:r>
          </a:p>
        </p:txBody>
      </p:sp>
      <p:sp>
        <p:nvSpPr>
          <p:cNvPr id="23" name="Google Shape;2020;p49">
            <a:extLst>
              <a:ext uri="{FF2B5EF4-FFF2-40B4-BE49-F238E27FC236}">
                <a16:creationId xmlns:a16="http://schemas.microsoft.com/office/drawing/2014/main" id="{68603FCF-D87A-4330-9C3F-F3C66DD16574}"/>
              </a:ext>
            </a:extLst>
          </p:cNvPr>
          <p:cNvSpPr txBox="1">
            <a:spLocks/>
          </p:cNvSpPr>
          <p:nvPr/>
        </p:nvSpPr>
        <p:spPr>
          <a:xfrm>
            <a:off x="5632194" y="61132"/>
            <a:ext cx="614452" cy="345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0 0</a:t>
            </a:r>
          </a:p>
        </p:txBody>
      </p:sp>
      <p:sp>
        <p:nvSpPr>
          <p:cNvPr id="15" name="Google Shape;2020;p49">
            <a:extLst>
              <a:ext uri="{FF2B5EF4-FFF2-40B4-BE49-F238E27FC236}">
                <a16:creationId xmlns:a16="http://schemas.microsoft.com/office/drawing/2014/main" id="{AD4E12CE-07CE-4471-AF01-37BB3D6D8ADF}"/>
              </a:ext>
            </a:extLst>
          </p:cNvPr>
          <p:cNvSpPr txBox="1">
            <a:spLocks/>
          </p:cNvSpPr>
          <p:nvPr/>
        </p:nvSpPr>
        <p:spPr>
          <a:xfrm>
            <a:off x="6959307" y="839313"/>
            <a:ext cx="1098322"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r=-1 c=0 </a:t>
            </a:r>
          </a:p>
          <a:p>
            <a:r>
              <a:rPr lang="en-US" sz="1600" dirty="0" err="1">
                <a:solidFill>
                  <a:srgbClr val="00B0F0"/>
                </a:solidFill>
              </a:rPr>
              <a:t>i</a:t>
            </a:r>
            <a:r>
              <a:rPr lang="en-US" sz="1600" dirty="0">
                <a:solidFill>
                  <a:srgbClr val="00B0F0"/>
                </a:solidFill>
              </a:rPr>
              <a:t>=2</a:t>
            </a:r>
          </a:p>
        </p:txBody>
      </p:sp>
      <p:sp>
        <p:nvSpPr>
          <p:cNvPr id="16" name="Rectangle 15">
            <a:extLst>
              <a:ext uri="{FF2B5EF4-FFF2-40B4-BE49-F238E27FC236}">
                <a16:creationId xmlns:a16="http://schemas.microsoft.com/office/drawing/2014/main" id="{44D41177-7502-468E-B4D6-6E5498B68C59}"/>
              </a:ext>
            </a:extLst>
          </p:cNvPr>
          <p:cNvSpPr/>
          <p:nvPr/>
        </p:nvSpPr>
        <p:spPr>
          <a:xfrm>
            <a:off x="969570" y="472892"/>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5" name="Rectangle 24">
            <a:extLst>
              <a:ext uri="{FF2B5EF4-FFF2-40B4-BE49-F238E27FC236}">
                <a16:creationId xmlns:a16="http://schemas.microsoft.com/office/drawing/2014/main" id="{BEE672B3-C85C-4595-9EDE-2998E89E0CFB}"/>
              </a:ext>
            </a:extLst>
          </p:cNvPr>
          <p:cNvSpPr/>
          <p:nvPr/>
        </p:nvSpPr>
        <p:spPr>
          <a:xfrm>
            <a:off x="701734" y="3820117"/>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0,1</a:t>
            </a:r>
          </a:p>
        </p:txBody>
      </p:sp>
      <p:sp>
        <p:nvSpPr>
          <p:cNvPr id="26" name="Rectangle 25">
            <a:extLst>
              <a:ext uri="{FF2B5EF4-FFF2-40B4-BE49-F238E27FC236}">
                <a16:creationId xmlns:a16="http://schemas.microsoft.com/office/drawing/2014/main" id="{411DA058-6743-4080-B38E-97D0AE4DC75E}"/>
              </a:ext>
            </a:extLst>
          </p:cNvPr>
          <p:cNvSpPr/>
          <p:nvPr/>
        </p:nvSpPr>
        <p:spPr>
          <a:xfrm>
            <a:off x="969569" y="472890"/>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Tree>
    <p:extLst>
      <p:ext uri="{BB962C8B-B14F-4D97-AF65-F5344CB8AC3E}">
        <p14:creationId xmlns:p14="http://schemas.microsoft.com/office/powerpoint/2010/main" val="3952858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39 0.00771 L 0.00052 0.14537 " pathEditMode="relative" ptsTypes="AA">
                                      <p:cBhvr>
                                        <p:cTn id="6" dur="1000" fill="hold"/>
                                        <p:tgtEl>
                                          <p:spTgt spid="2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44"/>
          <p:cNvSpPr txBox="1">
            <a:spLocks noGrp="1"/>
          </p:cNvSpPr>
          <p:nvPr>
            <p:ph type="title"/>
          </p:nvPr>
        </p:nvSpPr>
        <p:spPr>
          <a:xfrm>
            <a:off x="472975" y="1022251"/>
            <a:ext cx="4045200" cy="20496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2"/>
                </a:solidFill>
              </a:rPr>
              <a:t>Sơ lược về </a:t>
            </a:r>
            <a:r>
              <a:rPr lang="en" dirty="0">
                <a:solidFill>
                  <a:schemeClr val="accent1"/>
                </a:solidFill>
              </a:rPr>
              <a:t>đồ thị</a:t>
            </a:r>
            <a:endParaRPr dirty="0">
              <a:solidFill>
                <a:schemeClr val="accent1"/>
              </a:solidFill>
            </a:endParaRPr>
          </a:p>
        </p:txBody>
      </p:sp>
      <p:sp>
        <p:nvSpPr>
          <p:cNvPr id="911" name="Google Shape;911;p44"/>
          <p:cNvSpPr txBox="1">
            <a:spLocks noGrp="1"/>
          </p:cNvSpPr>
          <p:nvPr>
            <p:ph type="title" idx="2"/>
          </p:nvPr>
        </p:nvSpPr>
        <p:spPr>
          <a:xfrm>
            <a:off x="472975" y="901155"/>
            <a:ext cx="4045200" cy="437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3">
                    <a:lumMod val="75000"/>
                  </a:schemeClr>
                </a:solidFill>
              </a:rPr>
              <a:t>01</a:t>
            </a:r>
            <a:endParaRPr dirty="0">
              <a:solidFill>
                <a:schemeClr val="accent3">
                  <a:lumMod val="75000"/>
                </a:schemeClr>
              </a:solidFill>
            </a:endParaRPr>
          </a:p>
        </p:txBody>
      </p:sp>
      <p:grpSp>
        <p:nvGrpSpPr>
          <p:cNvPr id="912" name="Google Shape;912;p44"/>
          <p:cNvGrpSpPr/>
          <p:nvPr/>
        </p:nvGrpSpPr>
        <p:grpSpPr>
          <a:xfrm>
            <a:off x="4562925" y="700575"/>
            <a:ext cx="3611050" cy="3721000"/>
            <a:chOff x="4562925" y="700575"/>
            <a:chExt cx="3611050" cy="3721000"/>
          </a:xfrm>
        </p:grpSpPr>
        <p:sp>
          <p:nvSpPr>
            <p:cNvPr id="913" name="Google Shape;913;p44"/>
            <p:cNvSpPr/>
            <p:nvPr/>
          </p:nvSpPr>
          <p:spPr>
            <a:xfrm rot="5400000">
              <a:off x="6248171" y="2442428"/>
              <a:ext cx="3660757" cy="190851"/>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4574500" y="700575"/>
              <a:ext cx="3567313" cy="216525"/>
            </a:xfrm>
            <a:custGeom>
              <a:avLst/>
              <a:gdLst/>
              <a:ahLst/>
              <a:cxnLst/>
              <a:rect l="l" t="t" r="r" b="b"/>
              <a:pathLst>
                <a:path w="125114" h="8661" extrusionOk="0">
                  <a:moveTo>
                    <a:pt x="124978" y="3901"/>
                  </a:moveTo>
                  <a:cubicBezTo>
                    <a:pt x="124974" y="3940"/>
                    <a:pt x="124971" y="3977"/>
                    <a:pt x="124971" y="4005"/>
                  </a:cubicBezTo>
                  <a:cubicBezTo>
                    <a:pt x="124971" y="4005"/>
                    <a:pt x="124994" y="3936"/>
                    <a:pt x="124978" y="3901"/>
                  </a:cubicBezTo>
                  <a:close/>
                  <a:moveTo>
                    <a:pt x="85810" y="1"/>
                  </a:moveTo>
                  <a:cubicBezTo>
                    <a:pt x="80961" y="1"/>
                    <a:pt x="74941" y="1342"/>
                    <a:pt x="68221" y="1723"/>
                  </a:cubicBezTo>
                  <a:cubicBezTo>
                    <a:pt x="65897" y="1828"/>
                    <a:pt x="64656" y="1866"/>
                    <a:pt x="63982" y="1866"/>
                  </a:cubicBezTo>
                  <a:cubicBezTo>
                    <a:pt x="62470" y="1866"/>
                    <a:pt x="63801" y="1676"/>
                    <a:pt x="62143" y="1637"/>
                  </a:cubicBezTo>
                  <a:cubicBezTo>
                    <a:pt x="61487" y="1637"/>
                    <a:pt x="51786" y="1266"/>
                    <a:pt x="49646" y="1209"/>
                  </a:cubicBezTo>
                  <a:cubicBezTo>
                    <a:pt x="44621" y="1172"/>
                    <a:pt x="40533" y="1124"/>
                    <a:pt x="36976" y="1124"/>
                  </a:cubicBezTo>
                  <a:cubicBezTo>
                    <a:pt x="34978" y="1124"/>
                    <a:pt x="33148" y="1139"/>
                    <a:pt x="31414" y="1180"/>
                  </a:cubicBezTo>
                  <a:cubicBezTo>
                    <a:pt x="29114" y="1241"/>
                    <a:pt x="27356" y="1301"/>
                    <a:pt x="26473" y="1301"/>
                  </a:cubicBezTo>
                  <a:cubicBezTo>
                    <a:pt x="26108" y="1301"/>
                    <a:pt x="25892" y="1291"/>
                    <a:pt x="25850" y="1266"/>
                  </a:cubicBezTo>
                  <a:cubicBezTo>
                    <a:pt x="25824" y="1236"/>
                    <a:pt x="25784" y="1223"/>
                    <a:pt x="25733" y="1223"/>
                  </a:cubicBezTo>
                  <a:cubicBezTo>
                    <a:pt x="25488" y="1223"/>
                    <a:pt x="25005" y="1517"/>
                    <a:pt x="24770" y="1517"/>
                  </a:cubicBezTo>
                  <a:cubicBezTo>
                    <a:pt x="24733" y="1517"/>
                    <a:pt x="24703" y="1510"/>
                    <a:pt x="24681" y="1494"/>
                  </a:cubicBezTo>
                  <a:cubicBezTo>
                    <a:pt x="23863" y="1578"/>
                    <a:pt x="22928" y="1608"/>
                    <a:pt x="21924" y="1608"/>
                  </a:cubicBezTo>
                  <a:cubicBezTo>
                    <a:pt x="19394" y="1608"/>
                    <a:pt x="16430" y="1418"/>
                    <a:pt x="13840" y="1418"/>
                  </a:cubicBezTo>
                  <a:cubicBezTo>
                    <a:pt x="12542" y="1418"/>
                    <a:pt x="11338" y="1465"/>
                    <a:pt x="10329" y="1608"/>
                  </a:cubicBezTo>
                  <a:cubicBezTo>
                    <a:pt x="8758" y="1829"/>
                    <a:pt x="5352" y="2493"/>
                    <a:pt x="3866" y="2493"/>
                  </a:cubicBezTo>
                  <a:cubicBezTo>
                    <a:pt x="3624" y="2493"/>
                    <a:pt x="3434" y="2476"/>
                    <a:pt x="3310" y="2436"/>
                  </a:cubicBezTo>
                  <a:cubicBezTo>
                    <a:pt x="3139" y="2407"/>
                    <a:pt x="2996" y="2350"/>
                    <a:pt x="2882" y="2322"/>
                  </a:cubicBezTo>
                  <a:cubicBezTo>
                    <a:pt x="2796" y="2322"/>
                    <a:pt x="2768" y="2322"/>
                    <a:pt x="2711" y="2293"/>
                  </a:cubicBezTo>
                  <a:lnTo>
                    <a:pt x="2597" y="2293"/>
                  </a:lnTo>
                  <a:cubicBezTo>
                    <a:pt x="2511" y="2293"/>
                    <a:pt x="2454" y="2293"/>
                    <a:pt x="2368" y="2322"/>
                  </a:cubicBezTo>
                  <a:lnTo>
                    <a:pt x="2340" y="2322"/>
                  </a:lnTo>
                  <a:cubicBezTo>
                    <a:pt x="2235" y="2139"/>
                    <a:pt x="2036" y="2004"/>
                    <a:pt x="1741" y="2004"/>
                  </a:cubicBezTo>
                  <a:cubicBezTo>
                    <a:pt x="1713" y="2004"/>
                    <a:pt x="1684" y="2005"/>
                    <a:pt x="1655" y="2008"/>
                  </a:cubicBezTo>
                  <a:cubicBezTo>
                    <a:pt x="1598" y="2008"/>
                    <a:pt x="1484" y="2036"/>
                    <a:pt x="1370" y="2065"/>
                  </a:cubicBezTo>
                  <a:cubicBezTo>
                    <a:pt x="1284" y="2122"/>
                    <a:pt x="1170" y="2151"/>
                    <a:pt x="1141" y="2151"/>
                  </a:cubicBezTo>
                  <a:cubicBezTo>
                    <a:pt x="1170" y="2322"/>
                    <a:pt x="1313" y="2864"/>
                    <a:pt x="1341" y="3121"/>
                  </a:cubicBezTo>
                  <a:lnTo>
                    <a:pt x="0" y="8171"/>
                  </a:lnTo>
                  <a:cubicBezTo>
                    <a:pt x="913" y="8485"/>
                    <a:pt x="2026" y="8656"/>
                    <a:pt x="3139" y="8656"/>
                  </a:cubicBezTo>
                  <a:cubicBezTo>
                    <a:pt x="3252" y="8659"/>
                    <a:pt x="3366" y="8660"/>
                    <a:pt x="3481" y="8660"/>
                  </a:cubicBezTo>
                  <a:cubicBezTo>
                    <a:pt x="5574" y="8660"/>
                    <a:pt x="7758" y="8182"/>
                    <a:pt x="9787" y="7857"/>
                  </a:cubicBezTo>
                  <a:cubicBezTo>
                    <a:pt x="11185" y="7600"/>
                    <a:pt x="11727" y="7572"/>
                    <a:pt x="12069" y="7543"/>
                  </a:cubicBezTo>
                  <a:cubicBezTo>
                    <a:pt x="12469" y="7486"/>
                    <a:pt x="12412" y="7486"/>
                    <a:pt x="12554" y="7486"/>
                  </a:cubicBezTo>
                  <a:cubicBezTo>
                    <a:pt x="12895" y="7477"/>
                    <a:pt x="13221" y="7473"/>
                    <a:pt x="13538" y="7473"/>
                  </a:cubicBezTo>
                  <a:cubicBezTo>
                    <a:pt x="15296" y="7473"/>
                    <a:pt x="16777" y="7598"/>
                    <a:pt x="18831" y="7743"/>
                  </a:cubicBezTo>
                  <a:cubicBezTo>
                    <a:pt x="20600" y="7885"/>
                    <a:pt x="22056" y="8000"/>
                    <a:pt x="22683" y="8142"/>
                  </a:cubicBezTo>
                  <a:cubicBezTo>
                    <a:pt x="23168" y="8142"/>
                    <a:pt x="23882" y="8057"/>
                    <a:pt x="24738" y="8000"/>
                  </a:cubicBezTo>
                  <a:cubicBezTo>
                    <a:pt x="26877" y="7771"/>
                    <a:pt x="26877" y="7771"/>
                    <a:pt x="27477" y="7714"/>
                  </a:cubicBezTo>
                  <a:cubicBezTo>
                    <a:pt x="29474" y="7543"/>
                    <a:pt x="31871" y="7343"/>
                    <a:pt x="34296" y="7286"/>
                  </a:cubicBezTo>
                  <a:cubicBezTo>
                    <a:pt x="35913" y="7229"/>
                    <a:pt x="37542" y="7201"/>
                    <a:pt x="39067" y="7201"/>
                  </a:cubicBezTo>
                  <a:cubicBezTo>
                    <a:pt x="42117" y="7201"/>
                    <a:pt x="44748" y="7315"/>
                    <a:pt x="46023" y="7543"/>
                  </a:cubicBezTo>
                  <a:cubicBezTo>
                    <a:pt x="46565" y="7400"/>
                    <a:pt x="48391" y="7315"/>
                    <a:pt x="50645" y="7315"/>
                  </a:cubicBezTo>
                  <a:cubicBezTo>
                    <a:pt x="53189" y="7336"/>
                    <a:pt x="61754" y="7909"/>
                    <a:pt x="66969" y="7909"/>
                  </a:cubicBezTo>
                  <a:cubicBezTo>
                    <a:pt x="68771" y="7909"/>
                    <a:pt x="70173" y="7840"/>
                    <a:pt x="70789" y="7657"/>
                  </a:cubicBezTo>
                  <a:cubicBezTo>
                    <a:pt x="71546" y="7413"/>
                    <a:pt x="74687" y="7022"/>
                    <a:pt x="76023" y="7022"/>
                  </a:cubicBezTo>
                  <a:cubicBezTo>
                    <a:pt x="76247" y="7022"/>
                    <a:pt x="76421" y="7033"/>
                    <a:pt x="76524" y="7058"/>
                  </a:cubicBezTo>
                  <a:cubicBezTo>
                    <a:pt x="76797" y="7151"/>
                    <a:pt x="77100" y="7187"/>
                    <a:pt x="77416" y="7187"/>
                  </a:cubicBezTo>
                  <a:cubicBezTo>
                    <a:pt x="78543" y="7187"/>
                    <a:pt x="79827" y="6723"/>
                    <a:pt x="80486" y="6723"/>
                  </a:cubicBezTo>
                  <a:cubicBezTo>
                    <a:pt x="80604" y="6723"/>
                    <a:pt x="80701" y="6738"/>
                    <a:pt x="80775" y="6773"/>
                  </a:cubicBezTo>
                  <a:cubicBezTo>
                    <a:pt x="83641" y="6319"/>
                    <a:pt x="85847" y="6025"/>
                    <a:pt x="87628" y="6025"/>
                  </a:cubicBezTo>
                  <a:cubicBezTo>
                    <a:pt x="87975" y="6025"/>
                    <a:pt x="88305" y="6036"/>
                    <a:pt x="88621" y="6059"/>
                  </a:cubicBezTo>
                  <a:cubicBezTo>
                    <a:pt x="95114" y="6359"/>
                    <a:pt x="92095" y="7008"/>
                    <a:pt x="97488" y="7008"/>
                  </a:cubicBezTo>
                  <a:cubicBezTo>
                    <a:pt x="99797" y="7008"/>
                    <a:pt x="103648" y="6889"/>
                    <a:pt x="110448" y="6573"/>
                  </a:cubicBezTo>
                  <a:cubicBezTo>
                    <a:pt x="111881" y="6342"/>
                    <a:pt x="113350" y="6265"/>
                    <a:pt x="114735" y="6265"/>
                  </a:cubicBezTo>
                  <a:cubicBezTo>
                    <a:pt x="116769" y="6265"/>
                    <a:pt x="118619" y="6431"/>
                    <a:pt x="119892" y="6516"/>
                  </a:cubicBezTo>
                  <a:cubicBezTo>
                    <a:pt x="120645" y="6589"/>
                    <a:pt x="121220" y="6638"/>
                    <a:pt x="121680" y="6638"/>
                  </a:cubicBezTo>
                  <a:cubicBezTo>
                    <a:pt x="123017" y="6638"/>
                    <a:pt x="123388" y="6226"/>
                    <a:pt x="124343" y="4804"/>
                  </a:cubicBezTo>
                  <a:lnTo>
                    <a:pt x="124543" y="4804"/>
                  </a:lnTo>
                  <a:cubicBezTo>
                    <a:pt x="124115" y="5660"/>
                    <a:pt x="123630" y="6288"/>
                    <a:pt x="124058" y="6716"/>
                  </a:cubicBezTo>
                  <a:cubicBezTo>
                    <a:pt x="124115" y="6744"/>
                    <a:pt x="124343" y="6801"/>
                    <a:pt x="124686" y="6858"/>
                  </a:cubicBezTo>
                  <a:cubicBezTo>
                    <a:pt x="124743" y="6858"/>
                    <a:pt x="124857" y="6858"/>
                    <a:pt x="124857" y="6887"/>
                  </a:cubicBezTo>
                  <a:cubicBezTo>
                    <a:pt x="124886" y="5089"/>
                    <a:pt x="124886" y="4519"/>
                    <a:pt x="124971" y="3891"/>
                  </a:cubicBezTo>
                  <a:cubicBezTo>
                    <a:pt x="124974" y="3894"/>
                    <a:pt x="124976" y="3897"/>
                    <a:pt x="124978" y="3901"/>
                  </a:cubicBezTo>
                  <a:lnTo>
                    <a:pt x="124978" y="3901"/>
                  </a:lnTo>
                  <a:cubicBezTo>
                    <a:pt x="124987" y="3820"/>
                    <a:pt x="125000" y="3730"/>
                    <a:pt x="125000" y="3691"/>
                  </a:cubicBezTo>
                  <a:cubicBezTo>
                    <a:pt x="124829" y="3292"/>
                    <a:pt x="124258" y="1180"/>
                    <a:pt x="124144" y="781"/>
                  </a:cubicBezTo>
                  <a:lnTo>
                    <a:pt x="125114" y="752"/>
                  </a:lnTo>
                  <a:cubicBezTo>
                    <a:pt x="122795" y="345"/>
                    <a:pt x="120338" y="228"/>
                    <a:pt x="118397" y="228"/>
                  </a:cubicBezTo>
                  <a:cubicBezTo>
                    <a:pt x="116397" y="228"/>
                    <a:pt x="114945" y="352"/>
                    <a:pt x="114757" y="410"/>
                  </a:cubicBezTo>
                  <a:cubicBezTo>
                    <a:pt x="114662" y="429"/>
                    <a:pt x="114566" y="439"/>
                    <a:pt x="114480" y="439"/>
                  </a:cubicBezTo>
                  <a:cubicBezTo>
                    <a:pt x="114307" y="439"/>
                    <a:pt x="114167" y="401"/>
                    <a:pt x="114129" y="324"/>
                  </a:cubicBezTo>
                  <a:cubicBezTo>
                    <a:pt x="114113" y="298"/>
                    <a:pt x="113780" y="287"/>
                    <a:pt x="113247" y="287"/>
                  </a:cubicBezTo>
                  <a:cubicBezTo>
                    <a:pt x="110901" y="287"/>
                    <a:pt x="104676" y="496"/>
                    <a:pt x="104514" y="496"/>
                  </a:cubicBezTo>
                  <a:cubicBezTo>
                    <a:pt x="104514" y="444"/>
                    <a:pt x="104411" y="403"/>
                    <a:pt x="104255" y="403"/>
                  </a:cubicBezTo>
                  <a:cubicBezTo>
                    <a:pt x="104151" y="403"/>
                    <a:pt x="104023" y="421"/>
                    <a:pt x="103886" y="467"/>
                  </a:cubicBezTo>
                  <a:cubicBezTo>
                    <a:pt x="103486" y="581"/>
                    <a:pt x="102374" y="724"/>
                    <a:pt x="100919" y="838"/>
                  </a:cubicBezTo>
                  <a:cubicBezTo>
                    <a:pt x="99672" y="922"/>
                    <a:pt x="98638" y="957"/>
                    <a:pt x="97752" y="957"/>
                  </a:cubicBezTo>
                  <a:cubicBezTo>
                    <a:pt x="93526" y="957"/>
                    <a:pt x="92655" y="157"/>
                    <a:pt x="88079" y="39"/>
                  </a:cubicBezTo>
                  <a:cubicBezTo>
                    <a:pt x="87908" y="39"/>
                    <a:pt x="86681" y="11"/>
                    <a:pt x="86510" y="11"/>
                  </a:cubicBezTo>
                  <a:cubicBezTo>
                    <a:pt x="86279" y="4"/>
                    <a:pt x="86046" y="1"/>
                    <a:pt x="85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rot="5400000">
              <a:off x="2852828" y="2434497"/>
              <a:ext cx="3626894" cy="206700"/>
            </a:xfrm>
            <a:custGeom>
              <a:avLst/>
              <a:gdLst/>
              <a:ahLst/>
              <a:cxnLst/>
              <a:rect l="l" t="t" r="r" b="b"/>
              <a:pathLst>
                <a:path w="139295" h="8268" extrusionOk="0">
                  <a:moveTo>
                    <a:pt x="57151" y="1"/>
                  </a:moveTo>
                  <a:cubicBezTo>
                    <a:pt x="51806" y="1"/>
                    <a:pt x="45718" y="80"/>
                    <a:pt x="35723" y="278"/>
                  </a:cubicBezTo>
                  <a:cubicBezTo>
                    <a:pt x="33713" y="311"/>
                    <a:pt x="32084" y="344"/>
                    <a:pt x="31038" y="344"/>
                  </a:cubicBezTo>
                  <a:cubicBezTo>
                    <a:pt x="30273" y="344"/>
                    <a:pt x="29820" y="326"/>
                    <a:pt x="29760" y="278"/>
                  </a:cubicBezTo>
                  <a:cubicBezTo>
                    <a:pt x="29735" y="253"/>
                    <a:pt x="29695" y="242"/>
                    <a:pt x="29645" y="242"/>
                  </a:cubicBezTo>
                  <a:cubicBezTo>
                    <a:pt x="29394" y="242"/>
                    <a:pt x="28876" y="503"/>
                    <a:pt x="28578" y="503"/>
                  </a:cubicBezTo>
                  <a:cubicBezTo>
                    <a:pt x="28527" y="503"/>
                    <a:pt x="28483" y="495"/>
                    <a:pt x="28447" y="477"/>
                  </a:cubicBezTo>
                  <a:cubicBezTo>
                    <a:pt x="14131" y="1267"/>
                    <a:pt x="6565" y="1822"/>
                    <a:pt x="4908" y="1822"/>
                  </a:cubicBezTo>
                  <a:cubicBezTo>
                    <a:pt x="4827" y="1822"/>
                    <a:pt x="4761" y="1821"/>
                    <a:pt x="4709" y="1818"/>
                  </a:cubicBezTo>
                  <a:cubicBezTo>
                    <a:pt x="4500" y="1807"/>
                    <a:pt x="4314" y="1802"/>
                    <a:pt x="4148" y="1802"/>
                  </a:cubicBezTo>
                  <a:cubicBezTo>
                    <a:pt x="3451" y="1802"/>
                    <a:pt x="3091" y="1902"/>
                    <a:pt x="2768" y="2132"/>
                  </a:cubicBezTo>
                  <a:cubicBezTo>
                    <a:pt x="1656" y="2960"/>
                    <a:pt x="1" y="8038"/>
                    <a:pt x="1228" y="8267"/>
                  </a:cubicBezTo>
                  <a:cubicBezTo>
                    <a:pt x="1245" y="8268"/>
                    <a:pt x="1267" y="8268"/>
                    <a:pt x="1293" y="8268"/>
                  </a:cubicBezTo>
                  <a:cubicBezTo>
                    <a:pt x="2746" y="8268"/>
                    <a:pt x="17365" y="6975"/>
                    <a:pt x="23795" y="6975"/>
                  </a:cubicBezTo>
                  <a:cubicBezTo>
                    <a:pt x="24989" y="6975"/>
                    <a:pt x="25900" y="7020"/>
                    <a:pt x="26393" y="7125"/>
                  </a:cubicBezTo>
                  <a:cubicBezTo>
                    <a:pt x="30099" y="6845"/>
                    <a:pt x="39827" y="6158"/>
                    <a:pt x="46517" y="6158"/>
                  </a:cubicBezTo>
                  <a:cubicBezTo>
                    <a:pt x="48686" y="6158"/>
                    <a:pt x="50536" y="6231"/>
                    <a:pt x="51758" y="6412"/>
                  </a:cubicBezTo>
                  <a:cubicBezTo>
                    <a:pt x="52479" y="6210"/>
                    <a:pt x="54314" y="6134"/>
                    <a:pt x="56703" y="6134"/>
                  </a:cubicBezTo>
                  <a:cubicBezTo>
                    <a:pt x="64129" y="6134"/>
                    <a:pt x="76900" y="6872"/>
                    <a:pt x="78143" y="6872"/>
                  </a:cubicBezTo>
                  <a:cubicBezTo>
                    <a:pt x="78193" y="6872"/>
                    <a:pt x="78225" y="6871"/>
                    <a:pt x="78236" y="6869"/>
                  </a:cubicBezTo>
                  <a:cubicBezTo>
                    <a:pt x="78451" y="6833"/>
                    <a:pt x="78820" y="6817"/>
                    <a:pt x="79275" y="6817"/>
                  </a:cubicBezTo>
                  <a:cubicBezTo>
                    <a:pt x="80992" y="6817"/>
                    <a:pt x="83931" y="7043"/>
                    <a:pt x="84428" y="7268"/>
                  </a:cubicBezTo>
                  <a:cubicBezTo>
                    <a:pt x="84986" y="7521"/>
                    <a:pt x="85693" y="7587"/>
                    <a:pt x="86395" y="7587"/>
                  </a:cubicBezTo>
                  <a:cubicBezTo>
                    <a:pt x="87163" y="7587"/>
                    <a:pt x="87925" y="7508"/>
                    <a:pt x="88483" y="7508"/>
                  </a:cubicBezTo>
                  <a:cubicBezTo>
                    <a:pt x="88796" y="7508"/>
                    <a:pt x="89044" y="7533"/>
                    <a:pt x="89192" y="7610"/>
                  </a:cubicBezTo>
                  <a:lnTo>
                    <a:pt x="94984" y="7468"/>
                  </a:lnTo>
                  <a:cubicBezTo>
                    <a:pt x="94984" y="7468"/>
                    <a:pt x="97952" y="7553"/>
                    <a:pt x="99236" y="7553"/>
                  </a:cubicBezTo>
                  <a:cubicBezTo>
                    <a:pt x="99309" y="7554"/>
                    <a:pt x="99395" y="7555"/>
                    <a:pt x="99493" y="7555"/>
                  </a:cubicBezTo>
                  <a:cubicBezTo>
                    <a:pt x="102838" y="7555"/>
                    <a:pt x="120228" y="7095"/>
                    <a:pt x="121919" y="7040"/>
                  </a:cubicBezTo>
                  <a:cubicBezTo>
                    <a:pt x="122911" y="6930"/>
                    <a:pt x="123945" y="6886"/>
                    <a:pt x="124980" y="6886"/>
                  </a:cubicBezTo>
                  <a:cubicBezTo>
                    <a:pt x="126894" y="6886"/>
                    <a:pt x="128812" y="7034"/>
                    <a:pt x="130479" y="7182"/>
                  </a:cubicBezTo>
                  <a:cubicBezTo>
                    <a:pt x="131703" y="7312"/>
                    <a:pt x="133242" y="7515"/>
                    <a:pt x="134380" y="7515"/>
                  </a:cubicBezTo>
                  <a:cubicBezTo>
                    <a:pt x="134992" y="7515"/>
                    <a:pt x="135488" y="7456"/>
                    <a:pt x="135757" y="7297"/>
                  </a:cubicBezTo>
                  <a:cubicBezTo>
                    <a:pt x="137012" y="6555"/>
                    <a:pt x="139295" y="2874"/>
                    <a:pt x="138896" y="1876"/>
                  </a:cubicBezTo>
                  <a:cubicBezTo>
                    <a:pt x="138752" y="1470"/>
                    <a:pt x="131635" y="924"/>
                    <a:pt x="128296" y="924"/>
                  </a:cubicBezTo>
                  <a:cubicBezTo>
                    <a:pt x="127646" y="924"/>
                    <a:pt x="127139" y="944"/>
                    <a:pt x="126855" y="991"/>
                  </a:cubicBezTo>
                  <a:cubicBezTo>
                    <a:pt x="126763" y="1006"/>
                    <a:pt x="126673" y="1013"/>
                    <a:pt x="126590" y="1013"/>
                  </a:cubicBezTo>
                  <a:cubicBezTo>
                    <a:pt x="126363" y="1013"/>
                    <a:pt x="126183" y="960"/>
                    <a:pt x="126142" y="877"/>
                  </a:cubicBezTo>
                  <a:cubicBezTo>
                    <a:pt x="126142" y="877"/>
                    <a:pt x="125942" y="848"/>
                    <a:pt x="125657" y="848"/>
                  </a:cubicBezTo>
                  <a:cubicBezTo>
                    <a:pt x="123918" y="764"/>
                    <a:pt x="122268" y="739"/>
                    <a:pt x="120390" y="739"/>
                  </a:cubicBezTo>
                  <a:cubicBezTo>
                    <a:pt x="119094" y="739"/>
                    <a:pt x="117689" y="751"/>
                    <a:pt x="116070" y="763"/>
                  </a:cubicBezTo>
                  <a:lnTo>
                    <a:pt x="115613" y="763"/>
                  </a:lnTo>
                  <a:cubicBezTo>
                    <a:pt x="115613" y="711"/>
                    <a:pt x="115511" y="670"/>
                    <a:pt x="115336" y="670"/>
                  </a:cubicBezTo>
                  <a:cubicBezTo>
                    <a:pt x="115219" y="670"/>
                    <a:pt x="115071" y="689"/>
                    <a:pt x="114900" y="734"/>
                  </a:cubicBezTo>
                  <a:cubicBezTo>
                    <a:pt x="114044" y="962"/>
                    <a:pt x="109964" y="1248"/>
                    <a:pt x="105798" y="1419"/>
                  </a:cubicBezTo>
                  <a:cubicBezTo>
                    <a:pt x="103809" y="1501"/>
                    <a:pt x="101801" y="1537"/>
                    <a:pt x="100099" y="1537"/>
                  </a:cubicBezTo>
                  <a:cubicBezTo>
                    <a:pt x="98237" y="1537"/>
                    <a:pt x="96741" y="1494"/>
                    <a:pt x="96040" y="1419"/>
                  </a:cubicBezTo>
                  <a:cubicBezTo>
                    <a:pt x="94207" y="1222"/>
                    <a:pt x="93354" y="1161"/>
                    <a:pt x="92080" y="1161"/>
                  </a:cubicBezTo>
                  <a:cubicBezTo>
                    <a:pt x="91510" y="1161"/>
                    <a:pt x="90855" y="1173"/>
                    <a:pt x="89991" y="1191"/>
                  </a:cubicBezTo>
                  <a:cubicBezTo>
                    <a:pt x="89784" y="1197"/>
                    <a:pt x="89556" y="1200"/>
                    <a:pt x="89309" y="1200"/>
                  </a:cubicBezTo>
                  <a:cubicBezTo>
                    <a:pt x="86305" y="1200"/>
                    <a:pt x="80581" y="748"/>
                    <a:pt x="76125" y="563"/>
                  </a:cubicBezTo>
                  <a:cubicBezTo>
                    <a:pt x="74470" y="477"/>
                    <a:pt x="72958" y="449"/>
                    <a:pt x="71788" y="449"/>
                  </a:cubicBezTo>
                  <a:cubicBezTo>
                    <a:pt x="69562" y="449"/>
                    <a:pt x="71074" y="192"/>
                    <a:pt x="69220" y="164"/>
                  </a:cubicBezTo>
                  <a:cubicBezTo>
                    <a:pt x="68820" y="164"/>
                    <a:pt x="63713" y="49"/>
                    <a:pt x="61830" y="21"/>
                  </a:cubicBezTo>
                  <a:cubicBezTo>
                    <a:pt x="60280" y="8"/>
                    <a:pt x="58749" y="1"/>
                    <a:pt x="57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rot="10800000" flipH="1">
              <a:off x="4589125" y="4152525"/>
              <a:ext cx="3567263"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4"/>
          <p:cNvGrpSpPr/>
          <p:nvPr/>
        </p:nvGrpSpPr>
        <p:grpSpPr>
          <a:xfrm rot="7120771">
            <a:off x="6338434" y="2036804"/>
            <a:ext cx="210488" cy="394618"/>
            <a:chOff x="5559000" y="1308074"/>
            <a:chExt cx="210492" cy="394626"/>
          </a:xfrm>
        </p:grpSpPr>
        <p:sp>
          <p:nvSpPr>
            <p:cNvPr id="918" name="Google Shape;918;p44"/>
            <p:cNvSpPr/>
            <p:nvPr/>
          </p:nvSpPr>
          <p:spPr>
            <a:xfrm rot="2880946">
              <a:off x="5643090" y="1349872"/>
              <a:ext cx="131970" cy="43798"/>
            </a:xfrm>
            <a:custGeom>
              <a:avLst/>
              <a:gdLst/>
              <a:ahLst/>
              <a:cxnLst/>
              <a:rect l="l" t="t" r="r" b="b"/>
              <a:pathLst>
                <a:path w="5279" h="1752" extrusionOk="0">
                  <a:moveTo>
                    <a:pt x="4224" y="1"/>
                  </a:moveTo>
                  <a:cubicBezTo>
                    <a:pt x="4183" y="1"/>
                    <a:pt x="4141" y="4"/>
                    <a:pt x="4098" y="11"/>
                  </a:cubicBezTo>
                  <a:cubicBezTo>
                    <a:pt x="3008" y="175"/>
                    <a:pt x="1903" y="324"/>
                    <a:pt x="827" y="504"/>
                  </a:cubicBezTo>
                  <a:cubicBezTo>
                    <a:pt x="1" y="618"/>
                    <a:pt x="289" y="1751"/>
                    <a:pt x="1070" y="1751"/>
                  </a:cubicBezTo>
                  <a:cubicBezTo>
                    <a:pt x="1107" y="1751"/>
                    <a:pt x="1146" y="1749"/>
                    <a:pt x="1186" y="1743"/>
                  </a:cubicBezTo>
                  <a:cubicBezTo>
                    <a:pt x="2261" y="1579"/>
                    <a:pt x="3366" y="1430"/>
                    <a:pt x="4442" y="1265"/>
                  </a:cubicBezTo>
                  <a:cubicBezTo>
                    <a:pt x="5278" y="1138"/>
                    <a:pt x="4984" y="1"/>
                    <a:pt x="4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5559000" y="1491738"/>
              <a:ext cx="201631" cy="43800"/>
            </a:xfrm>
            <a:custGeom>
              <a:avLst/>
              <a:gdLst/>
              <a:ahLst/>
              <a:cxnLst/>
              <a:rect l="l" t="t" r="r" b="b"/>
              <a:pathLst>
                <a:path w="5279" h="1752" extrusionOk="0">
                  <a:moveTo>
                    <a:pt x="4211" y="1"/>
                  </a:moveTo>
                  <a:cubicBezTo>
                    <a:pt x="4170" y="1"/>
                    <a:pt x="4127" y="4"/>
                    <a:pt x="4083" y="11"/>
                  </a:cubicBezTo>
                  <a:cubicBezTo>
                    <a:pt x="3008" y="175"/>
                    <a:pt x="1918" y="325"/>
                    <a:pt x="827" y="504"/>
                  </a:cubicBezTo>
                  <a:cubicBezTo>
                    <a:pt x="1" y="618"/>
                    <a:pt x="289" y="1752"/>
                    <a:pt x="1057" y="1752"/>
                  </a:cubicBezTo>
                  <a:cubicBezTo>
                    <a:pt x="1094" y="1752"/>
                    <a:pt x="1132" y="1749"/>
                    <a:pt x="1171" y="1744"/>
                  </a:cubicBezTo>
                  <a:cubicBezTo>
                    <a:pt x="2261" y="1579"/>
                    <a:pt x="3337" y="1430"/>
                    <a:pt x="4442" y="1266"/>
                  </a:cubicBezTo>
                  <a:cubicBezTo>
                    <a:pt x="5278" y="1138"/>
                    <a:pt x="4984" y="1"/>
                    <a:pt x="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rot="-2700303">
              <a:off x="5649048" y="1628883"/>
              <a:ext cx="120051" cy="36750"/>
            </a:xfrm>
            <a:custGeom>
              <a:avLst/>
              <a:gdLst/>
              <a:ahLst/>
              <a:cxnLst/>
              <a:rect l="l" t="t" r="r" b="b"/>
              <a:pathLst>
                <a:path w="2988" h="1470" extrusionOk="0">
                  <a:moveTo>
                    <a:pt x="1234" y="0"/>
                  </a:moveTo>
                  <a:cubicBezTo>
                    <a:pt x="1012" y="0"/>
                    <a:pt x="790" y="19"/>
                    <a:pt x="568" y="51"/>
                  </a:cubicBezTo>
                  <a:cubicBezTo>
                    <a:pt x="195" y="111"/>
                    <a:pt x="0" y="544"/>
                    <a:pt x="75" y="843"/>
                  </a:cubicBezTo>
                  <a:cubicBezTo>
                    <a:pt x="179" y="1167"/>
                    <a:pt x="463" y="1300"/>
                    <a:pt x="780" y="1300"/>
                  </a:cubicBezTo>
                  <a:cubicBezTo>
                    <a:pt x="828" y="1300"/>
                    <a:pt x="877" y="1297"/>
                    <a:pt x="926" y="1291"/>
                  </a:cubicBezTo>
                  <a:cubicBezTo>
                    <a:pt x="1015" y="1277"/>
                    <a:pt x="1104" y="1270"/>
                    <a:pt x="1193" y="1270"/>
                  </a:cubicBezTo>
                  <a:cubicBezTo>
                    <a:pt x="1476" y="1270"/>
                    <a:pt x="1755" y="1338"/>
                    <a:pt x="2017" y="1440"/>
                  </a:cubicBezTo>
                  <a:cubicBezTo>
                    <a:pt x="2074" y="1460"/>
                    <a:pt x="2133" y="1469"/>
                    <a:pt x="2192" y="1469"/>
                  </a:cubicBezTo>
                  <a:cubicBezTo>
                    <a:pt x="2486" y="1469"/>
                    <a:pt x="2781" y="1241"/>
                    <a:pt x="2868" y="992"/>
                  </a:cubicBezTo>
                  <a:cubicBezTo>
                    <a:pt x="2988" y="619"/>
                    <a:pt x="2749" y="320"/>
                    <a:pt x="2390" y="201"/>
                  </a:cubicBezTo>
                  <a:cubicBezTo>
                    <a:pt x="2009" y="58"/>
                    <a:pt x="1623" y="0"/>
                    <a:pt x="1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4"/>
          <p:cNvGrpSpPr/>
          <p:nvPr/>
        </p:nvGrpSpPr>
        <p:grpSpPr>
          <a:xfrm rot="-1179629">
            <a:off x="6986568" y="1123014"/>
            <a:ext cx="583843" cy="754326"/>
            <a:chOff x="3261525" y="962200"/>
            <a:chExt cx="1121825" cy="1449400"/>
          </a:xfrm>
        </p:grpSpPr>
        <p:sp>
          <p:nvSpPr>
            <p:cNvPr id="922" name="Google Shape;922;p44"/>
            <p:cNvSpPr/>
            <p:nvPr/>
          </p:nvSpPr>
          <p:spPr>
            <a:xfrm>
              <a:off x="3261525" y="962200"/>
              <a:ext cx="1121825" cy="1449400"/>
            </a:xfrm>
            <a:custGeom>
              <a:avLst/>
              <a:gdLst/>
              <a:ahLst/>
              <a:cxnLst/>
              <a:rect l="l" t="t" r="r" b="b"/>
              <a:pathLst>
                <a:path w="44873" h="57976" extrusionOk="0">
                  <a:moveTo>
                    <a:pt x="29440" y="13742"/>
                  </a:moveTo>
                  <a:cubicBezTo>
                    <a:pt x="29628" y="13805"/>
                    <a:pt x="29817" y="13868"/>
                    <a:pt x="29963" y="13930"/>
                  </a:cubicBezTo>
                  <a:cubicBezTo>
                    <a:pt x="31156" y="13951"/>
                    <a:pt x="32830" y="14767"/>
                    <a:pt x="32579" y="16023"/>
                  </a:cubicBezTo>
                  <a:cubicBezTo>
                    <a:pt x="32411" y="16964"/>
                    <a:pt x="31909" y="17906"/>
                    <a:pt x="31700" y="18868"/>
                  </a:cubicBezTo>
                  <a:cubicBezTo>
                    <a:pt x="31491" y="19789"/>
                    <a:pt x="31323" y="20731"/>
                    <a:pt x="31323" y="21672"/>
                  </a:cubicBezTo>
                  <a:cubicBezTo>
                    <a:pt x="31323" y="21678"/>
                    <a:pt x="31323" y="21685"/>
                    <a:pt x="31324" y="21693"/>
                  </a:cubicBezTo>
                  <a:lnTo>
                    <a:pt x="31324" y="21693"/>
                  </a:lnTo>
                  <a:cubicBezTo>
                    <a:pt x="30982" y="21168"/>
                    <a:pt x="30639" y="20626"/>
                    <a:pt x="30277" y="20103"/>
                  </a:cubicBezTo>
                  <a:cubicBezTo>
                    <a:pt x="29503" y="18868"/>
                    <a:pt x="28687" y="17676"/>
                    <a:pt x="27913" y="16462"/>
                  </a:cubicBezTo>
                  <a:lnTo>
                    <a:pt x="27913" y="16462"/>
                  </a:lnTo>
                  <a:cubicBezTo>
                    <a:pt x="27929" y="16473"/>
                    <a:pt x="27951" y="16478"/>
                    <a:pt x="27974" y="16478"/>
                  </a:cubicBezTo>
                  <a:cubicBezTo>
                    <a:pt x="28043" y="16478"/>
                    <a:pt x="28127" y="16435"/>
                    <a:pt x="28143" y="16358"/>
                  </a:cubicBezTo>
                  <a:cubicBezTo>
                    <a:pt x="28331" y="15897"/>
                    <a:pt x="28457" y="15374"/>
                    <a:pt x="28687" y="14893"/>
                  </a:cubicBezTo>
                  <a:cubicBezTo>
                    <a:pt x="28791" y="14433"/>
                    <a:pt x="29063" y="14035"/>
                    <a:pt x="29440" y="13742"/>
                  </a:cubicBezTo>
                  <a:close/>
                  <a:moveTo>
                    <a:pt x="20924" y="7172"/>
                  </a:moveTo>
                  <a:cubicBezTo>
                    <a:pt x="23561" y="11148"/>
                    <a:pt x="26197" y="15165"/>
                    <a:pt x="28854" y="19140"/>
                  </a:cubicBezTo>
                  <a:cubicBezTo>
                    <a:pt x="30068" y="21003"/>
                    <a:pt x="31281" y="22844"/>
                    <a:pt x="32411" y="24790"/>
                  </a:cubicBezTo>
                  <a:cubicBezTo>
                    <a:pt x="32955" y="25752"/>
                    <a:pt x="33499" y="26715"/>
                    <a:pt x="34001" y="27719"/>
                  </a:cubicBezTo>
                  <a:cubicBezTo>
                    <a:pt x="34232" y="28158"/>
                    <a:pt x="34462" y="28640"/>
                    <a:pt x="34671" y="29100"/>
                  </a:cubicBezTo>
                  <a:cubicBezTo>
                    <a:pt x="34838" y="29414"/>
                    <a:pt x="34964" y="29728"/>
                    <a:pt x="35131" y="30042"/>
                  </a:cubicBezTo>
                  <a:cubicBezTo>
                    <a:pt x="35236" y="30355"/>
                    <a:pt x="35382" y="30648"/>
                    <a:pt x="35613" y="30899"/>
                  </a:cubicBezTo>
                  <a:lnTo>
                    <a:pt x="35592" y="30899"/>
                  </a:lnTo>
                  <a:cubicBezTo>
                    <a:pt x="35571" y="30941"/>
                    <a:pt x="35508" y="30941"/>
                    <a:pt x="35487" y="30962"/>
                  </a:cubicBezTo>
                  <a:cubicBezTo>
                    <a:pt x="35341" y="31004"/>
                    <a:pt x="35257" y="31151"/>
                    <a:pt x="35278" y="31318"/>
                  </a:cubicBezTo>
                  <a:cubicBezTo>
                    <a:pt x="35341" y="31569"/>
                    <a:pt x="35382" y="31674"/>
                    <a:pt x="35571" y="31715"/>
                  </a:cubicBezTo>
                  <a:cubicBezTo>
                    <a:pt x="35014" y="31698"/>
                    <a:pt x="34456" y="31691"/>
                    <a:pt x="33898" y="31691"/>
                  </a:cubicBezTo>
                  <a:cubicBezTo>
                    <a:pt x="33135" y="31691"/>
                    <a:pt x="32368" y="31703"/>
                    <a:pt x="31595" y="31715"/>
                  </a:cubicBezTo>
                  <a:lnTo>
                    <a:pt x="31595" y="31632"/>
                  </a:lnTo>
                  <a:cubicBezTo>
                    <a:pt x="31595" y="31412"/>
                    <a:pt x="31423" y="31302"/>
                    <a:pt x="31250" y="31302"/>
                  </a:cubicBezTo>
                  <a:cubicBezTo>
                    <a:pt x="31077" y="31302"/>
                    <a:pt x="30905" y="31412"/>
                    <a:pt x="30905" y="31632"/>
                  </a:cubicBezTo>
                  <a:lnTo>
                    <a:pt x="30905" y="31715"/>
                  </a:lnTo>
                  <a:cubicBezTo>
                    <a:pt x="29482" y="31778"/>
                    <a:pt x="28059" y="31820"/>
                    <a:pt x="26657" y="31841"/>
                  </a:cubicBezTo>
                  <a:cubicBezTo>
                    <a:pt x="23770" y="31841"/>
                    <a:pt x="20861" y="31820"/>
                    <a:pt x="17995" y="31736"/>
                  </a:cubicBezTo>
                  <a:cubicBezTo>
                    <a:pt x="12178" y="31590"/>
                    <a:pt x="6382" y="31171"/>
                    <a:pt x="607" y="30753"/>
                  </a:cubicBezTo>
                  <a:cubicBezTo>
                    <a:pt x="7449" y="22948"/>
                    <a:pt x="14166" y="15060"/>
                    <a:pt x="20924" y="7172"/>
                  </a:cubicBezTo>
                  <a:close/>
                  <a:moveTo>
                    <a:pt x="22687" y="49223"/>
                  </a:moveTo>
                  <a:cubicBezTo>
                    <a:pt x="23105" y="49223"/>
                    <a:pt x="23571" y="49323"/>
                    <a:pt x="23979" y="49354"/>
                  </a:cubicBezTo>
                  <a:cubicBezTo>
                    <a:pt x="24732" y="49396"/>
                    <a:pt x="25569" y="49354"/>
                    <a:pt x="26302" y="49521"/>
                  </a:cubicBezTo>
                  <a:cubicBezTo>
                    <a:pt x="27515" y="49814"/>
                    <a:pt x="27201" y="50107"/>
                    <a:pt x="27055" y="50965"/>
                  </a:cubicBezTo>
                  <a:lnTo>
                    <a:pt x="26825" y="52304"/>
                  </a:lnTo>
                  <a:cubicBezTo>
                    <a:pt x="26678" y="53183"/>
                    <a:pt x="26511" y="54062"/>
                    <a:pt x="26343" y="54941"/>
                  </a:cubicBezTo>
                  <a:cubicBezTo>
                    <a:pt x="26260" y="55380"/>
                    <a:pt x="26239" y="56468"/>
                    <a:pt x="25988" y="56949"/>
                  </a:cubicBezTo>
                  <a:cubicBezTo>
                    <a:pt x="25946" y="56949"/>
                    <a:pt x="25904" y="56991"/>
                    <a:pt x="25862" y="57012"/>
                  </a:cubicBezTo>
                  <a:lnTo>
                    <a:pt x="25778" y="57054"/>
                  </a:lnTo>
                  <a:cubicBezTo>
                    <a:pt x="25737" y="57117"/>
                    <a:pt x="25695" y="57200"/>
                    <a:pt x="25695" y="57305"/>
                  </a:cubicBezTo>
                  <a:lnTo>
                    <a:pt x="20443" y="57305"/>
                  </a:lnTo>
                  <a:cubicBezTo>
                    <a:pt x="20506" y="55485"/>
                    <a:pt x="20652" y="53748"/>
                    <a:pt x="21050" y="51970"/>
                  </a:cubicBezTo>
                  <a:cubicBezTo>
                    <a:pt x="21217" y="51258"/>
                    <a:pt x="21280" y="50296"/>
                    <a:pt x="21677" y="49689"/>
                  </a:cubicBezTo>
                  <a:cubicBezTo>
                    <a:pt x="21897" y="49323"/>
                    <a:pt x="22269" y="49223"/>
                    <a:pt x="22687" y="49223"/>
                  </a:cubicBezTo>
                  <a:close/>
                  <a:moveTo>
                    <a:pt x="4897" y="31674"/>
                  </a:moveTo>
                  <a:cubicBezTo>
                    <a:pt x="9249" y="32050"/>
                    <a:pt x="13643" y="32260"/>
                    <a:pt x="18016" y="32406"/>
                  </a:cubicBezTo>
                  <a:cubicBezTo>
                    <a:pt x="20516" y="32460"/>
                    <a:pt x="23001" y="32515"/>
                    <a:pt x="25511" y="32515"/>
                  </a:cubicBezTo>
                  <a:cubicBezTo>
                    <a:pt x="25900" y="32515"/>
                    <a:pt x="26289" y="32513"/>
                    <a:pt x="26678" y="32511"/>
                  </a:cubicBezTo>
                  <a:cubicBezTo>
                    <a:pt x="27613" y="32511"/>
                    <a:pt x="28566" y="32520"/>
                    <a:pt x="29525" y="32520"/>
                  </a:cubicBezTo>
                  <a:cubicBezTo>
                    <a:pt x="30005" y="32520"/>
                    <a:pt x="30486" y="32518"/>
                    <a:pt x="30968" y="32511"/>
                  </a:cubicBezTo>
                  <a:lnTo>
                    <a:pt x="30968" y="32511"/>
                  </a:lnTo>
                  <a:cubicBezTo>
                    <a:pt x="31072" y="40775"/>
                    <a:pt x="30905" y="49040"/>
                    <a:pt x="30444" y="57263"/>
                  </a:cubicBezTo>
                  <a:cubicBezTo>
                    <a:pt x="29126" y="57263"/>
                    <a:pt x="27850" y="57305"/>
                    <a:pt x="26553" y="57305"/>
                  </a:cubicBezTo>
                  <a:cubicBezTo>
                    <a:pt x="26971" y="56594"/>
                    <a:pt x="26929" y="55234"/>
                    <a:pt x="27076" y="54606"/>
                  </a:cubicBezTo>
                  <a:cubicBezTo>
                    <a:pt x="27327" y="53183"/>
                    <a:pt x="27955" y="51405"/>
                    <a:pt x="27850" y="49982"/>
                  </a:cubicBezTo>
                  <a:cubicBezTo>
                    <a:pt x="27808" y="49354"/>
                    <a:pt x="27536" y="49082"/>
                    <a:pt x="26929" y="48957"/>
                  </a:cubicBezTo>
                  <a:cubicBezTo>
                    <a:pt x="25255" y="48580"/>
                    <a:pt x="23330" y="48664"/>
                    <a:pt x="21594" y="48559"/>
                  </a:cubicBezTo>
                  <a:cubicBezTo>
                    <a:pt x="21468" y="48559"/>
                    <a:pt x="21343" y="48664"/>
                    <a:pt x="21322" y="48789"/>
                  </a:cubicBezTo>
                  <a:cubicBezTo>
                    <a:pt x="20422" y="51572"/>
                    <a:pt x="19920" y="54397"/>
                    <a:pt x="19962" y="57305"/>
                  </a:cubicBezTo>
                  <a:cubicBezTo>
                    <a:pt x="14459" y="57263"/>
                    <a:pt x="8935" y="57159"/>
                    <a:pt x="3453" y="57012"/>
                  </a:cubicBezTo>
                  <a:cubicBezTo>
                    <a:pt x="3788" y="48559"/>
                    <a:pt x="4415" y="40106"/>
                    <a:pt x="4897" y="31674"/>
                  </a:cubicBezTo>
                  <a:close/>
                  <a:moveTo>
                    <a:pt x="40829" y="0"/>
                  </a:moveTo>
                  <a:cubicBezTo>
                    <a:pt x="40578" y="0"/>
                    <a:pt x="40324" y="26"/>
                    <a:pt x="40069" y="79"/>
                  </a:cubicBezTo>
                  <a:cubicBezTo>
                    <a:pt x="37998" y="518"/>
                    <a:pt x="36763" y="2590"/>
                    <a:pt x="36952" y="4557"/>
                  </a:cubicBezTo>
                  <a:cubicBezTo>
                    <a:pt x="36500" y="4399"/>
                    <a:pt x="36011" y="4270"/>
                    <a:pt x="35546" y="4270"/>
                  </a:cubicBezTo>
                  <a:cubicBezTo>
                    <a:pt x="35020" y="4270"/>
                    <a:pt x="34525" y="4435"/>
                    <a:pt x="34148" y="4912"/>
                  </a:cubicBezTo>
                  <a:cubicBezTo>
                    <a:pt x="33395" y="5854"/>
                    <a:pt x="33897" y="7570"/>
                    <a:pt x="34357" y="8825"/>
                  </a:cubicBezTo>
                  <a:cubicBezTo>
                    <a:pt x="33978" y="8674"/>
                    <a:pt x="33596" y="8605"/>
                    <a:pt x="33224" y="8605"/>
                  </a:cubicBezTo>
                  <a:cubicBezTo>
                    <a:pt x="30972" y="8605"/>
                    <a:pt x="29109" y="11150"/>
                    <a:pt x="30654" y="13449"/>
                  </a:cubicBezTo>
                  <a:cubicBezTo>
                    <a:pt x="30313" y="13330"/>
                    <a:pt x="29750" y="13044"/>
                    <a:pt x="29292" y="13044"/>
                  </a:cubicBezTo>
                  <a:cubicBezTo>
                    <a:pt x="29188" y="13044"/>
                    <a:pt x="29090" y="13059"/>
                    <a:pt x="29001" y="13093"/>
                  </a:cubicBezTo>
                  <a:cubicBezTo>
                    <a:pt x="28185" y="13407"/>
                    <a:pt x="28017" y="15500"/>
                    <a:pt x="27808" y="16211"/>
                  </a:cubicBezTo>
                  <a:lnTo>
                    <a:pt x="27808" y="16253"/>
                  </a:lnTo>
                  <a:cubicBezTo>
                    <a:pt x="25632" y="12968"/>
                    <a:pt x="23456" y="9683"/>
                    <a:pt x="21280" y="6419"/>
                  </a:cubicBezTo>
                  <a:cubicBezTo>
                    <a:pt x="21214" y="6326"/>
                    <a:pt x="21080" y="6259"/>
                    <a:pt x="20954" y="6259"/>
                  </a:cubicBezTo>
                  <a:cubicBezTo>
                    <a:pt x="20881" y="6259"/>
                    <a:pt x="20811" y="6281"/>
                    <a:pt x="20757" y="6335"/>
                  </a:cubicBezTo>
                  <a:cubicBezTo>
                    <a:pt x="13852" y="14433"/>
                    <a:pt x="6926" y="22446"/>
                    <a:pt x="126" y="30607"/>
                  </a:cubicBezTo>
                  <a:cubicBezTo>
                    <a:pt x="1" y="30774"/>
                    <a:pt x="126" y="30983"/>
                    <a:pt x="294" y="31004"/>
                  </a:cubicBezTo>
                  <a:cubicBezTo>
                    <a:pt x="314" y="31088"/>
                    <a:pt x="398" y="31171"/>
                    <a:pt x="524" y="31192"/>
                  </a:cubicBezTo>
                  <a:cubicBezTo>
                    <a:pt x="1863" y="31339"/>
                    <a:pt x="3181" y="31485"/>
                    <a:pt x="4520" y="31611"/>
                  </a:cubicBezTo>
                  <a:cubicBezTo>
                    <a:pt x="3579" y="40127"/>
                    <a:pt x="3139" y="48747"/>
                    <a:pt x="2804" y="57326"/>
                  </a:cubicBezTo>
                  <a:cubicBezTo>
                    <a:pt x="2804" y="57493"/>
                    <a:pt x="2951" y="57661"/>
                    <a:pt x="3139" y="57661"/>
                  </a:cubicBezTo>
                  <a:cubicBezTo>
                    <a:pt x="10244" y="57887"/>
                    <a:pt x="17361" y="57976"/>
                    <a:pt x="24481" y="57976"/>
                  </a:cubicBezTo>
                  <a:cubicBezTo>
                    <a:pt x="26587" y="57976"/>
                    <a:pt x="28694" y="57968"/>
                    <a:pt x="30800" y="57954"/>
                  </a:cubicBezTo>
                  <a:cubicBezTo>
                    <a:pt x="30988" y="57954"/>
                    <a:pt x="31156" y="57786"/>
                    <a:pt x="31156" y="57598"/>
                  </a:cubicBezTo>
                  <a:cubicBezTo>
                    <a:pt x="31616" y="49229"/>
                    <a:pt x="31804" y="40859"/>
                    <a:pt x="31679" y="32490"/>
                  </a:cubicBezTo>
                  <a:cubicBezTo>
                    <a:pt x="32997" y="32469"/>
                    <a:pt x="34336" y="32427"/>
                    <a:pt x="35654" y="32260"/>
                  </a:cubicBezTo>
                  <a:cubicBezTo>
                    <a:pt x="35968" y="32239"/>
                    <a:pt x="36010" y="31841"/>
                    <a:pt x="35801" y="31715"/>
                  </a:cubicBezTo>
                  <a:lnTo>
                    <a:pt x="35801" y="31715"/>
                  </a:lnTo>
                  <a:cubicBezTo>
                    <a:pt x="35814" y="31718"/>
                    <a:pt x="35827" y="31719"/>
                    <a:pt x="35841" y="31719"/>
                  </a:cubicBezTo>
                  <a:cubicBezTo>
                    <a:pt x="35956" y="31719"/>
                    <a:pt x="36077" y="31642"/>
                    <a:pt x="36115" y="31548"/>
                  </a:cubicBezTo>
                  <a:cubicBezTo>
                    <a:pt x="36450" y="30879"/>
                    <a:pt x="36073" y="30335"/>
                    <a:pt x="35759" y="29644"/>
                  </a:cubicBezTo>
                  <a:cubicBezTo>
                    <a:pt x="35257" y="28556"/>
                    <a:pt x="34734" y="27468"/>
                    <a:pt x="34148" y="26422"/>
                  </a:cubicBezTo>
                  <a:cubicBezTo>
                    <a:pt x="33311" y="24853"/>
                    <a:pt x="32411" y="23346"/>
                    <a:pt x="31470" y="21819"/>
                  </a:cubicBezTo>
                  <a:lnTo>
                    <a:pt x="31470" y="21819"/>
                  </a:lnTo>
                  <a:cubicBezTo>
                    <a:pt x="31532" y="21881"/>
                    <a:pt x="31620" y="21916"/>
                    <a:pt x="31703" y="21916"/>
                  </a:cubicBezTo>
                  <a:cubicBezTo>
                    <a:pt x="31815" y="21916"/>
                    <a:pt x="31918" y="21850"/>
                    <a:pt x="31930" y="21693"/>
                  </a:cubicBezTo>
                  <a:cubicBezTo>
                    <a:pt x="32244" y="19873"/>
                    <a:pt x="32474" y="18115"/>
                    <a:pt x="33144" y="16378"/>
                  </a:cubicBezTo>
                  <a:cubicBezTo>
                    <a:pt x="33457" y="15604"/>
                    <a:pt x="34001" y="14872"/>
                    <a:pt x="33165" y="14265"/>
                  </a:cubicBezTo>
                  <a:cubicBezTo>
                    <a:pt x="32662" y="13909"/>
                    <a:pt x="31846" y="13742"/>
                    <a:pt x="31177" y="13596"/>
                  </a:cubicBezTo>
                  <a:cubicBezTo>
                    <a:pt x="31219" y="13512"/>
                    <a:pt x="31260" y="13428"/>
                    <a:pt x="31177" y="13324"/>
                  </a:cubicBezTo>
                  <a:cubicBezTo>
                    <a:pt x="29889" y="11432"/>
                    <a:pt x="31307" y="9159"/>
                    <a:pt x="33155" y="9159"/>
                  </a:cubicBezTo>
                  <a:cubicBezTo>
                    <a:pt x="33678" y="9159"/>
                    <a:pt x="34235" y="9342"/>
                    <a:pt x="34776" y="9767"/>
                  </a:cubicBezTo>
                  <a:cubicBezTo>
                    <a:pt x="34836" y="9821"/>
                    <a:pt x="34918" y="9845"/>
                    <a:pt x="35002" y="9845"/>
                  </a:cubicBezTo>
                  <a:cubicBezTo>
                    <a:pt x="35211" y="9845"/>
                    <a:pt x="35430" y="9692"/>
                    <a:pt x="35341" y="9453"/>
                  </a:cubicBezTo>
                  <a:cubicBezTo>
                    <a:pt x="35069" y="8804"/>
                    <a:pt x="34838" y="8114"/>
                    <a:pt x="34713" y="7423"/>
                  </a:cubicBezTo>
                  <a:cubicBezTo>
                    <a:pt x="34525" y="6503"/>
                    <a:pt x="34462" y="6419"/>
                    <a:pt x="35131" y="5603"/>
                  </a:cubicBezTo>
                  <a:cubicBezTo>
                    <a:pt x="35255" y="5124"/>
                    <a:pt x="35458" y="4885"/>
                    <a:pt x="35758" y="4885"/>
                  </a:cubicBezTo>
                  <a:cubicBezTo>
                    <a:pt x="35865" y="4885"/>
                    <a:pt x="35983" y="4915"/>
                    <a:pt x="36115" y="4975"/>
                  </a:cubicBezTo>
                  <a:cubicBezTo>
                    <a:pt x="36512" y="5038"/>
                    <a:pt x="36910" y="5163"/>
                    <a:pt x="37245" y="5373"/>
                  </a:cubicBezTo>
                  <a:cubicBezTo>
                    <a:pt x="37292" y="5392"/>
                    <a:pt x="37342" y="5402"/>
                    <a:pt x="37391" y="5402"/>
                  </a:cubicBezTo>
                  <a:cubicBezTo>
                    <a:pt x="37601" y="5402"/>
                    <a:pt x="37798" y="5230"/>
                    <a:pt x="37747" y="4975"/>
                  </a:cubicBezTo>
                  <a:cubicBezTo>
                    <a:pt x="37286" y="3238"/>
                    <a:pt x="38291" y="1188"/>
                    <a:pt x="40090" y="728"/>
                  </a:cubicBezTo>
                  <a:cubicBezTo>
                    <a:pt x="40357" y="660"/>
                    <a:pt x="40617" y="628"/>
                    <a:pt x="40870" y="628"/>
                  </a:cubicBezTo>
                  <a:cubicBezTo>
                    <a:pt x="42564" y="628"/>
                    <a:pt x="43908" y="2060"/>
                    <a:pt x="44254" y="3699"/>
                  </a:cubicBezTo>
                  <a:cubicBezTo>
                    <a:pt x="44291" y="3849"/>
                    <a:pt x="44421" y="3919"/>
                    <a:pt x="44551" y="3919"/>
                  </a:cubicBezTo>
                  <a:cubicBezTo>
                    <a:pt x="44711" y="3919"/>
                    <a:pt x="44872" y="3812"/>
                    <a:pt x="44861" y="3615"/>
                  </a:cubicBezTo>
                  <a:cubicBezTo>
                    <a:pt x="44675" y="1642"/>
                    <a:pt x="42850" y="0"/>
                    <a:pt x="408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3424725" y="1940525"/>
              <a:ext cx="253200" cy="278900"/>
            </a:xfrm>
            <a:custGeom>
              <a:avLst/>
              <a:gdLst/>
              <a:ahLst/>
              <a:cxnLst/>
              <a:rect l="l" t="t" r="r" b="b"/>
              <a:pathLst>
                <a:path w="10128" h="11156" extrusionOk="0">
                  <a:moveTo>
                    <a:pt x="5743" y="698"/>
                  </a:moveTo>
                  <a:cubicBezTo>
                    <a:pt x="5782" y="698"/>
                    <a:pt x="5821" y="699"/>
                    <a:pt x="5859" y="701"/>
                  </a:cubicBezTo>
                  <a:cubicBezTo>
                    <a:pt x="5838" y="743"/>
                    <a:pt x="5797" y="764"/>
                    <a:pt x="5797" y="847"/>
                  </a:cubicBezTo>
                  <a:cubicBezTo>
                    <a:pt x="5587" y="2605"/>
                    <a:pt x="5378" y="4321"/>
                    <a:pt x="5106" y="6057"/>
                  </a:cubicBezTo>
                  <a:cubicBezTo>
                    <a:pt x="4814" y="6048"/>
                    <a:pt x="4520" y="6044"/>
                    <a:pt x="4226" y="6044"/>
                  </a:cubicBezTo>
                  <a:cubicBezTo>
                    <a:pt x="3217" y="6044"/>
                    <a:pt x="2203" y="6092"/>
                    <a:pt x="1214" y="6141"/>
                  </a:cubicBezTo>
                  <a:cubicBezTo>
                    <a:pt x="1361" y="5304"/>
                    <a:pt x="1633" y="4488"/>
                    <a:pt x="2051" y="3693"/>
                  </a:cubicBezTo>
                  <a:cubicBezTo>
                    <a:pt x="2806" y="2225"/>
                    <a:pt x="4275" y="698"/>
                    <a:pt x="5743" y="698"/>
                  </a:cubicBezTo>
                  <a:close/>
                  <a:moveTo>
                    <a:pt x="6299" y="764"/>
                  </a:moveTo>
                  <a:cubicBezTo>
                    <a:pt x="6843" y="910"/>
                    <a:pt x="7366" y="1266"/>
                    <a:pt x="7847" y="1977"/>
                  </a:cubicBezTo>
                  <a:cubicBezTo>
                    <a:pt x="8684" y="3170"/>
                    <a:pt x="8747" y="4739"/>
                    <a:pt x="8454" y="6267"/>
                  </a:cubicBezTo>
                  <a:cubicBezTo>
                    <a:pt x="7575" y="6162"/>
                    <a:pt x="6654" y="6099"/>
                    <a:pt x="5755" y="6057"/>
                  </a:cubicBezTo>
                  <a:cubicBezTo>
                    <a:pt x="6069" y="4321"/>
                    <a:pt x="6278" y="2563"/>
                    <a:pt x="6341" y="847"/>
                  </a:cubicBezTo>
                  <a:cubicBezTo>
                    <a:pt x="6341" y="826"/>
                    <a:pt x="6341" y="785"/>
                    <a:pt x="6299" y="764"/>
                  </a:cubicBezTo>
                  <a:close/>
                  <a:moveTo>
                    <a:pt x="1152" y="6455"/>
                  </a:moveTo>
                  <a:cubicBezTo>
                    <a:pt x="2470" y="6455"/>
                    <a:pt x="3746" y="6518"/>
                    <a:pt x="5022" y="6580"/>
                  </a:cubicBezTo>
                  <a:cubicBezTo>
                    <a:pt x="4855" y="7878"/>
                    <a:pt x="4604" y="9217"/>
                    <a:pt x="4332" y="10493"/>
                  </a:cubicBezTo>
                  <a:cubicBezTo>
                    <a:pt x="3328" y="10493"/>
                    <a:pt x="2344" y="10493"/>
                    <a:pt x="1340" y="10472"/>
                  </a:cubicBezTo>
                  <a:cubicBezTo>
                    <a:pt x="1361" y="10430"/>
                    <a:pt x="1403" y="10284"/>
                    <a:pt x="1361" y="10200"/>
                  </a:cubicBezTo>
                  <a:cubicBezTo>
                    <a:pt x="1089" y="8987"/>
                    <a:pt x="1005" y="7752"/>
                    <a:pt x="1152" y="6455"/>
                  </a:cubicBezTo>
                  <a:close/>
                  <a:moveTo>
                    <a:pt x="5629" y="6664"/>
                  </a:moveTo>
                  <a:cubicBezTo>
                    <a:pt x="6508" y="6706"/>
                    <a:pt x="7429" y="6727"/>
                    <a:pt x="8328" y="6790"/>
                  </a:cubicBezTo>
                  <a:cubicBezTo>
                    <a:pt x="8098" y="7710"/>
                    <a:pt x="7805" y="8547"/>
                    <a:pt x="7512" y="9280"/>
                  </a:cubicBezTo>
                  <a:cubicBezTo>
                    <a:pt x="7470" y="9635"/>
                    <a:pt x="7303" y="9928"/>
                    <a:pt x="7073" y="10179"/>
                  </a:cubicBezTo>
                  <a:cubicBezTo>
                    <a:pt x="6982" y="10484"/>
                    <a:pt x="6812" y="10645"/>
                    <a:pt x="6565" y="10645"/>
                  </a:cubicBezTo>
                  <a:cubicBezTo>
                    <a:pt x="6473" y="10645"/>
                    <a:pt x="6371" y="10622"/>
                    <a:pt x="6257" y="10577"/>
                  </a:cubicBezTo>
                  <a:cubicBezTo>
                    <a:pt x="6115" y="10611"/>
                    <a:pt x="5956" y="10623"/>
                    <a:pt x="5789" y="10623"/>
                  </a:cubicBezTo>
                  <a:cubicBezTo>
                    <a:pt x="5439" y="10623"/>
                    <a:pt x="5055" y="10570"/>
                    <a:pt x="4730" y="10556"/>
                  </a:cubicBezTo>
                  <a:cubicBezTo>
                    <a:pt x="5085" y="9280"/>
                    <a:pt x="5357" y="7982"/>
                    <a:pt x="5629" y="6664"/>
                  </a:cubicBezTo>
                  <a:close/>
                  <a:moveTo>
                    <a:pt x="5697" y="1"/>
                  </a:moveTo>
                  <a:cubicBezTo>
                    <a:pt x="4348" y="1"/>
                    <a:pt x="3087" y="1000"/>
                    <a:pt x="2198" y="2228"/>
                  </a:cubicBezTo>
                  <a:cubicBezTo>
                    <a:pt x="524" y="4551"/>
                    <a:pt x="1" y="7668"/>
                    <a:pt x="838" y="10430"/>
                  </a:cubicBezTo>
                  <a:cubicBezTo>
                    <a:pt x="838" y="10451"/>
                    <a:pt x="880" y="10472"/>
                    <a:pt x="880" y="10493"/>
                  </a:cubicBezTo>
                  <a:cubicBezTo>
                    <a:pt x="775" y="10598"/>
                    <a:pt x="796" y="10849"/>
                    <a:pt x="1005" y="10849"/>
                  </a:cubicBezTo>
                  <a:cubicBezTo>
                    <a:pt x="2571" y="10901"/>
                    <a:pt x="4239" y="11156"/>
                    <a:pt x="5839" y="11156"/>
                  </a:cubicBezTo>
                  <a:cubicBezTo>
                    <a:pt x="6163" y="11156"/>
                    <a:pt x="6484" y="11145"/>
                    <a:pt x="6801" y="11121"/>
                  </a:cubicBezTo>
                  <a:cubicBezTo>
                    <a:pt x="7994" y="11058"/>
                    <a:pt x="7994" y="9907"/>
                    <a:pt x="8307" y="8903"/>
                  </a:cubicBezTo>
                  <a:cubicBezTo>
                    <a:pt x="9082" y="6287"/>
                    <a:pt x="10128" y="2877"/>
                    <a:pt x="7680" y="785"/>
                  </a:cubicBezTo>
                  <a:cubicBezTo>
                    <a:pt x="7019" y="233"/>
                    <a:pt x="6348" y="1"/>
                    <a:pt x="569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4"/>
          <p:cNvGrpSpPr/>
          <p:nvPr/>
        </p:nvGrpSpPr>
        <p:grpSpPr>
          <a:xfrm>
            <a:off x="6569110" y="2047096"/>
            <a:ext cx="484472" cy="245055"/>
            <a:chOff x="2952900" y="3665550"/>
            <a:chExt cx="625125" cy="316200"/>
          </a:xfrm>
        </p:grpSpPr>
        <p:sp>
          <p:nvSpPr>
            <p:cNvPr id="925" name="Google Shape;925;p44"/>
            <p:cNvSpPr/>
            <p:nvPr/>
          </p:nvSpPr>
          <p:spPr>
            <a:xfrm>
              <a:off x="2952900" y="3665550"/>
              <a:ext cx="625125" cy="316200"/>
            </a:xfrm>
            <a:custGeom>
              <a:avLst/>
              <a:gdLst/>
              <a:ahLst/>
              <a:cxnLst/>
              <a:rect l="l" t="t" r="r" b="b"/>
              <a:pathLst>
                <a:path w="25005" h="12648" extrusionOk="0">
                  <a:moveTo>
                    <a:pt x="9570" y="447"/>
                  </a:moveTo>
                  <a:cubicBezTo>
                    <a:pt x="10356" y="447"/>
                    <a:pt x="11225" y="955"/>
                    <a:pt x="11802" y="1438"/>
                  </a:cubicBezTo>
                  <a:cubicBezTo>
                    <a:pt x="12346" y="1920"/>
                    <a:pt x="12785" y="2443"/>
                    <a:pt x="13266" y="2945"/>
                  </a:cubicBezTo>
                  <a:cubicBezTo>
                    <a:pt x="11969" y="2045"/>
                    <a:pt x="10588" y="1396"/>
                    <a:pt x="9019" y="1103"/>
                  </a:cubicBezTo>
                  <a:lnTo>
                    <a:pt x="8391" y="1020"/>
                  </a:lnTo>
                  <a:cubicBezTo>
                    <a:pt x="8714" y="607"/>
                    <a:pt x="9129" y="447"/>
                    <a:pt x="9570" y="447"/>
                  </a:cubicBezTo>
                  <a:close/>
                  <a:moveTo>
                    <a:pt x="7099" y="1598"/>
                  </a:moveTo>
                  <a:cubicBezTo>
                    <a:pt x="8532" y="1598"/>
                    <a:pt x="9948" y="1884"/>
                    <a:pt x="10986" y="2338"/>
                  </a:cubicBezTo>
                  <a:cubicBezTo>
                    <a:pt x="13936" y="3614"/>
                    <a:pt x="16091" y="6146"/>
                    <a:pt x="18141" y="8531"/>
                  </a:cubicBezTo>
                  <a:cubicBezTo>
                    <a:pt x="18121" y="8636"/>
                    <a:pt x="18141" y="8720"/>
                    <a:pt x="18204" y="8803"/>
                  </a:cubicBezTo>
                  <a:cubicBezTo>
                    <a:pt x="15584" y="10160"/>
                    <a:pt x="12947" y="11076"/>
                    <a:pt x="10003" y="11076"/>
                  </a:cubicBezTo>
                  <a:cubicBezTo>
                    <a:pt x="9679" y="11076"/>
                    <a:pt x="9351" y="11065"/>
                    <a:pt x="9019" y="11042"/>
                  </a:cubicBezTo>
                  <a:cubicBezTo>
                    <a:pt x="5964" y="10833"/>
                    <a:pt x="43" y="9034"/>
                    <a:pt x="1382" y="4765"/>
                  </a:cubicBezTo>
                  <a:cubicBezTo>
                    <a:pt x="2110" y="2449"/>
                    <a:pt x="4630" y="1598"/>
                    <a:pt x="7099" y="1598"/>
                  </a:cubicBezTo>
                  <a:close/>
                  <a:moveTo>
                    <a:pt x="22912" y="6793"/>
                  </a:moveTo>
                  <a:cubicBezTo>
                    <a:pt x="23332" y="6793"/>
                    <a:pt x="23759" y="6841"/>
                    <a:pt x="24188" y="6941"/>
                  </a:cubicBezTo>
                  <a:cubicBezTo>
                    <a:pt x="23435" y="7883"/>
                    <a:pt x="22473" y="8448"/>
                    <a:pt x="21280" y="8657"/>
                  </a:cubicBezTo>
                  <a:cubicBezTo>
                    <a:pt x="21113" y="8699"/>
                    <a:pt x="21029" y="8929"/>
                    <a:pt x="21134" y="9075"/>
                  </a:cubicBezTo>
                  <a:cubicBezTo>
                    <a:pt x="21698" y="9996"/>
                    <a:pt x="22284" y="10938"/>
                    <a:pt x="22849" y="11858"/>
                  </a:cubicBezTo>
                  <a:cubicBezTo>
                    <a:pt x="21175" y="11251"/>
                    <a:pt x="19481" y="10394"/>
                    <a:pt x="18665" y="8782"/>
                  </a:cubicBezTo>
                  <a:lnTo>
                    <a:pt x="18665" y="8762"/>
                  </a:lnTo>
                  <a:cubicBezTo>
                    <a:pt x="19809" y="7501"/>
                    <a:pt x="21308" y="6793"/>
                    <a:pt x="22912" y="6793"/>
                  </a:cubicBezTo>
                  <a:close/>
                  <a:moveTo>
                    <a:pt x="9514" y="1"/>
                  </a:moveTo>
                  <a:cubicBezTo>
                    <a:pt x="8930" y="1"/>
                    <a:pt x="8424" y="281"/>
                    <a:pt x="8098" y="999"/>
                  </a:cubicBezTo>
                  <a:cubicBezTo>
                    <a:pt x="7874" y="983"/>
                    <a:pt x="7643" y="974"/>
                    <a:pt x="7408" y="974"/>
                  </a:cubicBezTo>
                  <a:cubicBezTo>
                    <a:pt x="4620" y="974"/>
                    <a:pt x="1233" y="2144"/>
                    <a:pt x="712" y="5058"/>
                  </a:cubicBezTo>
                  <a:cubicBezTo>
                    <a:pt x="1" y="8971"/>
                    <a:pt x="4499" y="10938"/>
                    <a:pt x="7575" y="11440"/>
                  </a:cubicBezTo>
                  <a:cubicBezTo>
                    <a:pt x="8374" y="11564"/>
                    <a:pt x="9199" y="11627"/>
                    <a:pt x="10031" y="11627"/>
                  </a:cubicBezTo>
                  <a:cubicBezTo>
                    <a:pt x="12994" y="11627"/>
                    <a:pt x="16057" y="10823"/>
                    <a:pt x="18393" y="9075"/>
                  </a:cubicBezTo>
                  <a:cubicBezTo>
                    <a:pt x="19292" y="11042"/>
                    <a:pt x="21426" y="11879"/>
                    <a:pt x="23351" y="12632"/>
                  </a:cubicBezTo>
                  <a:cubicBezTo>
                    <a:pt x="23379" y="12643"/>
                    <a:pt x="23406" y="12647"/>
                    <a:pt x="23433" y="12647"/>
                  </a:cubicBezTo>
                  <a:cubicBezTo>
                    <a:pt x="23623" y="12647"/>
                    <a:pt x="23757" y="12403"/>
                    <a:pt x="23665" y="12256"/>
                  </a:cubicBezTo>
                  <a:cubicBezTo>
                    <a:pt x="23038" y="11210"/>
                    <a:pt x="22389" y="10184"/>
                    <a:pt x="21761" y="9138"/>
                  </a:cubicBezTo>
                  <a:cubicBezTo>
                    <a:pt x="23038" y="8803"/>
                    <a:pt x="24084" y="8071"/>
                    <a:pt x="24879" y="6941"/>
                  </a:cubicBezTo>
                  <a:cubicBezTo>
                    <a:pt x="25004" y="6774"/>
                    <a:pt x="24879" y="6565"/>
                    <a:pt x="24711" y="6523"/>
                  </a:cubicBezTo>
                  <a:cubicBezTo>
                    <a:pt x="24116" y="6347"/>
                    <a:pt x="23505" y="6260"/>
                    <a:pt x="22899" y="6260"/>
                  </a:cubicBezTo>
                  <a:cubicBezTo>
                    <a:pt x="21270" y="6260"/>
                    <a:pt x="19677" y="6887"/>
                    <a:pt x="18518" y="8092"/>
                  </a:cubicBezTo>
                  <a:cubicBezTo>
                    <a:pt x="17158" y="6460"/>
                    <a:pt x="15693" y="4765"/>
                    <a:pt x="13957" y="3468"/>
                  </a:cubicBezTo>
                  <a:cubicBezTo>
                    <a:pt x="14061" y="3405"/>
                    <a:pt x="14124" y="3300"/>
                    <a:pt x="14040" y="3175"/>
                  </a:cubicBezTo>
                  <a:cubicBezTo>
                    <a:pt x="13393" y="2189"/>
                    <a:pt x="11147" y="1"/>
                    <a:pt x="9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3018300" y="3745400"/>
              <a:ext cx="59650" cy="42675"/>
            </a:xfrm>
            <a:custGeom>
              <a:avLst/>
              <a:gdLst/>
              <a:ahLst/>
              <a:cxnLst/>
              <a:rect l="l" t="t" r="r" b="b"/>
              <a:pathLst>
                <a:path w="2386" h="1707" extrusionOk="0">
                  <a:moveTo>
                    <a:pt x="1159" y="1"/>
                  </a:moveTo>
                  <a:cubicBezTo>
                    <a:pt x="1143" y="1"/>
                    <a:pt x="1126" y="1"/>
                    <a:pt x="1109" y="2"/>
                  </a:cubicBezTo>
                  <a:cubicBezTo>
                    <a:pt x="481" y="65"/>
                    <a:pt x="0" y="985"/>
                    <a:pt x="544" y="1446"/>
                  </a:cubicBezTo>
                  <a:cubicBezTo>
                    <a:pt x="580" y="1473"/>
                    <a:pt x="620" y="1484"/>
                    <a:pt x="658" y="1484"/>
                  </a:cubicBezTo>
                  <a:cubicBezTo>
                    <a:pt x="799" y="1484"/>
                    <a:pt x="922" y="1330"/>
                    <a:pt x="774" y="1215"/>
                  </a:cubicBezTo>
                  <a:cubicBezTo>
                    <a:pt x="537" y="959"/>
                    <a:pt x="822" y="478"/>
                    <a:pt x="1137" y="478"/>
                  </a:cubicBezTo>
                  <a:cubicBezTo>
                    <a:pt x="1155" y="478"/>
                    <a:pt x="1174" y="480"/>
                    <a:pt x="1193" y="483"/>
                  </a:cubicBezTo>
                  <a:cubicBezTo>
                    <a:pt x="1402" y="504"/>
                    <a:pt x="1569" y="692"/>
                    <a:pt x="1632" y="860"/>
                  </a:cubicBezTo>
                  <a:cubicBezTo>
                    <a:pt x="1737" y="1111"/>
                    <a:pt x="1674" y="1320"/>
                    <a:pt x="1716" y="1550"/>
                  </a:cubicBezTo>
                  <a:cubicBezTo>
                    <a:pt x="1743" y="1647"/>
                    <a:pt x="1853" y="1707"/>
                    <a:pt x="1954" y="1707"/>
                  </a:cubicBezTo>
                  <a:cubicBezTo>
                    <a:pt x="2006" y="1707"/>
                    <a:pt x="2057" y="1691"/>
                    <a:pt x="2092" y="1655"/>
                  </a:cubicBezTo>
                  <a:cubicBezTo>
                    <a:pt x="2385" y="1341"/>
                    <a:pt x="2281" y="839"/>
                    <a:pt x="2051" y="525"/>
                  </a:cubicBezTo>
                  <a:cubicBezTo>
                    <a:pt x="1890" y="224"/>
                    <a:pt x="1538" y="1"/>
                    <a:pt x="115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3161100" y="3766800"/>
              <a:ext cx="106200" cy="104225"/>
            </a:xfrm>
            <a:custGeom>
              <a:avLst/>
              <a:gdLst/>
              <a:ahLst/>
              <a:cxnLst/>
              <a:rect l="l" t="t" r="r" b="b"/>
              <a:pathLst>
                <a:path w="4248" h="4169" extrusionOk="0">
                  <a:moveTo>
                    <a:pt x="2992" y="656"/>
                  </a:moveTo>
                  <a:cubicBezTo>
                    <a:pt x="3034" y="656"/>
                    <a:pt x="3077" y="662"/>
                    <a:pt x="3118" y="673"/>
                  </a:cubicBezTo>
                  <a:cubicBezTo>
                    <a:pt x="3118" y="736"/>
                    <a:pt x="3139" y="841"/>
                    <a:pt x="3139" y="924"/>
                  </a:cubicBezTo>
                  <a:cubicBezTo>
                    <a:pt x="3202" y="1050"/>
                    <a:pt x="3202" y="1217"/>
                    <a:pt x="3222" y="1364"/>
                  </a:cubicBezTo>
                  <a:cubicBezTo>
                    <a:pt x="2909" y="1364"/>
                    <a:pt x="2595" y="1406"/>
                    <a:pt x="2281" y="1406"/>
                  </a:cubicBezTo>
                  <a:cubicBezTo>
                    <a:pt x="2134" y="1406"/>
                    <a:pt x="2134" y="1636"/>
                    <a:pt x="2281" y="1636"/>
                  </a:cubicBezTo>
                  <a:cubicBezTo>
                    <a:pt x="2595" y="1636"/>
                    <a:pt x="2930" y="1657"/>
                    <a:pt x="3243" y="1657"/>
                  </a:cubicBezTo>
                  <a:cubicBezTo>
                    <a:pt x="3306" y="1991"/>
                    <a:pt x="3348" y="2347"/>
                    <a:pt x="3390" y="2682"/>
                  </a:cubicBezTo>
                  <a:cubicBezTo>
                    <a:pt x="3474" y="3079"/>
                    <a:pt x="3641" y="3603"/>
                    <a:pt x="3118" y="3603"/>
                  </a:cubicBezTo>
                  <a:cubicBezTo>
                    <a:pt x="2846" y="3603"/>
                    <a:pt x="2490" y="3414"/>
                    <a:pt x="2218" y="3393"/>
                  </a:cubicBezTo>
                  <a:cubicBezTo>
                    <a:pt x="2016" y="3365"/>
                    <a:pt x="1814" y="3351"/>
                    <a:pt x="1613" y="3351"/>
                  </a:cubicBezTo>
                  <a:cubicBezTo>
                    <a:pt x="1212" y="3351"/>
                    <a:pt x="816" y="3407"/>
                    <a:pt x="440" y="3519"/>
                  </a:cubicBezTo>
                  <a:lnTo>
                    <a:pt x="356" y="1782"/>
                  </a:lnTo>
                  <a:lnTo>
                    <a:pt x="356" y="1782"/>
                  </a:lnTo>
                  <a:cubicBezTo>
                    <a:pt x="377" y="1803"/>
                    <a:pt x="403" y="1814"/>
                    <a:pt x="432" y="1814"/>
                  </a:cubicBezTo>
                  <a:cubicBezTo>
                    <a:pt x="461" y="1814"/>
                    <a:pt x="492" y="1803"/>
                    <a:pt x="523" y="1782"/>
                  </a:cubicBezTo>
                  <a:cubicBezTo>
                    <a:pt x="1235" y="1468"/>
                    <a:pt x="1946" y="987"/>
                    <a:pt x="2678" y="736"/>
                  </a:cubicBezTo>
                  <a:cubicBezTo>
                    <a:pt x="2769" y="691"/>
                    <a:pt x="2881" y="656"/>
                    <a:pt x="2992" y="656"/>
                  </a:cubicBezTo>
                  <a:close/>
                  <a:moveTo>
                    <a:pt x="3118" y="0"/>
                  </a:moveTo>
                  <a:cubicBezTo>
                    <a:pt x="2754" y="0"/>
                    <a:pt x="2328" y="327"/>
                    <a:pt x="2051" y="485"/>
                  </a:cubicBezTo>
                  <a:cubicBezTo>
                    <a:pt x="1486" y="778"/>
                    <a:pt x="900" y="1029"/>
                    <a:pt x="314" y="1343"/>
                  </a:cubicBezTo>
                  <a:lnTo>
                    <a:pt x="314" y="1322"/>
                  </a:lnTo>
                  <a:cubicBezTo>
                    <a:pt x="314" y="1228"/>
                    <a:pt x="246" y="1181"/>
                    <a:pt x="178" y="1181"/>
                  </a:cubicBezTo>
                  <a:cubicBezTo>
                    <a:pt x="110" y="1181"/>
                    <a:pt x="42" y="1228"/>
                    <a:pt x="42" y="1322"/>
                  </a:cubicBezTo>
                  <a:cubicBezTo>
                    <a:pt x="0" y="2117"/>
                    <a:pt x="42" y="2954"/>
                    <a:pt x="0" y="3770"/>
                  </a:cubicBezTo>
                  <a:cubicBezTo>
                    <a:pt x="0" y="3917"/>
                    <a:pt x="129" y="3983"/>
                    <a:pt x="245" y="3983"/>
                  </a:cubicBezTo>
                  <a:cubicBezTo>
                    <a:pt x="262" y="3983"/>
                    <a:pt x="278" y="3982"/>
                    <a:pt x="293" y="3979"/>
                  </a:cubicBezTo>
                  <a:cubicBezTo>
                    <a:pt x="718" y="3863"/>
                    <a:pt x="1144" y="3803"/>
                    <a:pt x="1574" y="3803"/>
                  </a:cubicBezTo>
                  <a:cubicBezTo>
                    <a:pt x="1842" y="3803"/>
                    <a:pt x="2112" y="3826"/>
                    <a:pt x="2386" y="3875"/>
                  </a:cubicBezTo>
                  <a:cubicBezTo>
                    <a:pt x="2671" y="3946"/>
                    <a:pt x="3077" y="4169"/>
                    <a:pt x="3424" y="4169"/>
                  </a:cubicBezTo>
                  <a:cubicBezTo>
                    <a:pt x="3485" y="4169"/>
                    <a:pt x="3543" y="4162"/>
                    <a:pt x="3599" y="4147"/>
                  </a:cubicBezTo>
                  <a:cubicBezTo>
                    <a:pt x="4248" y="3958"/>
                    <a:pt x="3913" y="2870"/>
                    <a:pt x="3850" y="2410"/>
                  </a:cubicBezTo>
                  <a:cubicBezTo>
                    <a:pt x="3787" y="1824"/>
                    <a:pt x="3746" y="1113"/>
                    <a:pt x="3599" y="506"/>
                  </a:cubicBezTo>
                  <a:cubicBezTo>
                    <a:pt x="3536" y="276"/>
                    <a:pt x="3474" y="66"/>
                    <a:pt x="3181" y="4"/>
                  </a:cubicBezTo>
                  <a:cubicBezTo>
                    <a:pt x="3160" y="1"/>
                    <a:pt x="3139" y="0"/>
                    <a:pt x="311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3204675" y="3824425"/>
              <a:ext cx="41700" cy="11575"/>
            </a:xfrm>
            <a:custGeom>
              <a:avLst/>
              <a:gdLst/>
              <a:ahLst/>
              <a:cxnLst/>
              <a:rect l="l" t="t" r="r" b="b"/>
              <a:pathLst>
                <a:path w="1668" h="463" extrusionOk="0">
                  <a:moveTo>
                    <a:pt x="1479" y="0"/>
                  </a:moveTo>
                  <a:cubicBezTo>
                    <a:pt x="1040" y="63"/>
                    <a:pt x="580" y="189"/>
                    <a:pt x="119" y="272"/>
                  </a:cubicBezTo>
                  <a:cubicBezTo>
                    <a:pt x="1" y="292"/>
                    <a:pt x="51" y="462"/>
                    <a:pt x="163" y="462"/>
                  </a:cubicBezTo>
                  <a:cubicBezTo>
                    <a:pt x="169" y="462"/>
                    <a:pt x="176" y="462"/>
                    <a:pt x="182" y="461"/>
                  </a:cubicBezTo>
                  <a:cubicBezTo>
                    <a:pt x="622" y="398"/>
                    <a:pt x="1061" y="377"/>
                    <a:pt x="1521" y="251"/>
                  </a:cubicBezTo>
                  <a:cubicBezTo>
                    <a:pt x="1668" y="251"/>
                    <a:pt x="1647" y="0"/>
                    <a:pt x="147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4"/>
          <p:cNvSpPr/>
          <p:nvPr/>
        </p:nvSpPr>
        <p:spPr>
          <a:xfrm rot="584958">
            <a:off x="6510775" y="1519618"/>
            <a:ext cx="459625" cy="397915"/>
          </a:xfrm>
          <a:custGeom>
            <a:avLst/>
            <a:gdLst/>
            <a:ahLst/>
            <a:cxnLst/>
            <a:rect l="l" t="t" r="r" b="b"/>
            <a:pathLst>
              <a:path w="30947" h="26792" extrusionOk="0">
                <a:moveTo>
                  <a:pt x="17164" y="3777"/>
                </a:moveTo>
                <a:cubicBezTo>
                  <a:pt x="17393" y="3777"/>
                  <a:pt x="17614" y="3844"/>
                  <a:pt x="17848" y="3977"/>
                </a:cubicBezTo>
                <a:cubicBezTo>
                  <a:pt x="18392" y="4354"/>
                  <a:pt x="18685" y="5003"/>
                  <a:pt x="18455" y="5630"/>
                </a:cubicBezTo>
                <a:cubicBezTo>
                  <a:pt x="18267" y="6153"/>
                  <a:pt x="17848" y="6467"/>
                  <a:pt x="17388" y="6635"/>
                </a:cubicBezTo>
                <a:cubicBezTo>
                  <a:pt x="17221" y="6446"/>
                  <a:pt x="17032" y="6363"/>
                  <a:pt x="16802" y="6237"/>
                </a:cubicBezTo>
                <a:cubicBezTo>
                  <a:pt x="16799" y="6234"/>
                  <a:pt x="16796" y="6233"/>
                  <a:pt x="16792" y="6233"/>
                </a:cubicBezTo>
                <a:cubicBezTo>
                  <a:pt x="16769" y="6233"/>
                  <a:pt x="16734" y="6279"/>
                  <a:pt x="16698" y="6279"/>
                </a:cubicBezTo>
                <a:cubicBezTo>
                  <a:pt x="16635" y="6279"/>
                  <a:pt x="16593" y="6133"/>
                  <a:pt x="16530" y="6133"/>
                </a:cubicBezTo>
                <a:cubicBezTo>
                  <a:pt x="16494" y="6115"/>
                  <a:pt x="16474" y="6066"/>
                  <a:pt x="16429" y="6066"/>
                </a:cubicBezTo>
                <a:cubicBezTo>
                  <a:pt x="16421" y="6066"/>
                  <a:pt x="16413" y="6067"/>
                  <a:pt x="16405" y="6070"/>
                </a:cubicBezTo>
                <a:cubicBezTo>
                  <a:pt x="16375" y="6055"/>
                  <a:pt x="16335" y="6040"/>
                  <a:pt x="16299" y="6040"/>
                </a:cubicBezTo>
                <a:cubicBezTo>
                  <a:pt x="16285" y="6040"/>
                  <a:pt x="16271" y="6043"/>
                  <a:pt x="16258" y="6049"/>
                </a:cubicBezTo>
                <a:cubicBezTo>
                  <a:pt x="15651" y="5735"/>
                  <a:pt x="15777" y="4668"/>
                  <a:pt x="16175" y="4208"/>
                </a:cubicBezTo>
                <a:cubicBezTo>
                  <a:pt x="16342" y="4019"/>
                  <a:pt x="16551" y="3873"/>
                  <a:pt x="16760" y="3831"/>
                </a:cubicBezTo>
                <a:cubicBezTo>
                  <a:pt x="16788" y="3858"/>
                  <a:pt x="16823" y="3874"/>
                  <a:pt x="16860" y="3874"/>
                </a:cubicBezTo>
                <a:cubicBezTo>
                  <a:pt x="16907" y="3874"/>
                  <a:pt x="16955" y="3848"/>
                  <a:pt x="16991" y="3789"/>
                </a:cubicBezTo>
                <a:cubicBezTo>
                  <a:pt x="17049" y="3781"/>
                  <a:pt x="17107" y="3777"/>
                  <a:pt x="17164" y="3777"/>
                </a:cubicBezTo>
                <a:close/>
                <a:moveTo>
                  <a:pt x="25123" y="6099"/>
                </a:moveTo>
                <a:cubicBezTo>
                  <a:pt x="27458" y="6099"/>
                  <a:pt x="30007" y="7586"/>
                  <a:pt x="30047" y="10129"/>
                </a:cubicBezTo>
                <a:cubicBezTo>
                  <a:pt x="30089" y="12807"/>
                  <a:pt x="27975" y="15192"/>
                  <a:pt x="25653" y="16176"/>
                </a:cubicBezTo>
                <a:cubicBezTo>
                  <a:pt x="24754" y="16564"/>
                  <a:pt x="23849" y="16720"/>
                  <a:pt x="22946" y="16720"/>
                </a:cubicBezTo>
                <a:cubicBezTo>
                  <a:pt x="21223" y="16720"/>
                  <a:pt x="19503" y="16152"/>
                  <a:pt x="17828" y="15548"/>
                </a:cubicBezTo>
                <a:cubicBezTo>
                  <a:pt x="17848" y="15004"/>
                  <a:pt x="17848" y="14481"/>
                  <a:pt x="17848" y="13916"/>
                </a:cubicBezTo>
                <a:cubicBezTo>
                  <a:pt x="17869" y="12431"/>
                  <a:pt x="17953" y="10882"/>
                  <a:pt x="17911" y="9376"/>
                </a:cubicBezTo>
                <a:cubicBezTo>
                  <a:pt x="19941" y="7911"/>
                  <a:pt x="22159" y="6258"/>
                  <a:pt x="24753" y="6112"/>
                </a:cubicBezTo>
                <a:cubicBezTo>
                  <a:pt x="24876" y="6103"/>
                  <a:pt x="24999" y="6099"/>
                  <a:pt x="25123" y="6099"/>
                </a:cubicBezTo>
                <a:close/>
                <a:moveTo>
                  <a:pt x="8137" y="5181"/>
                </a:moveTo>
                <a:cubicBezTo>
                  <a:pt x="11071" y="5181"/>
                  <a:pt x="14065" y="6388"/>
                  <a:pt x="15233" y="8685"/>
                </a:cubicBezTo>
                <a:cubicBezTo>
                  <a:pt x="15254" y="8748"/>
                  <a:pt x="15296" y="8769"/>
                  <a:pt x="15338" y="8769"/>
                </a:cubicBezTo>
                <a:cubicBezTo>
                  <a:pt x="14877" y="10757"/>
                  <a:pt x="14626" y="12807"/>
                  <a:pt x="14522" y="14837"/>
                </a:cubicBezTo>
                <a:cubicBezTo>
                  <a:pt x="14464" y="14814"/>
                  <a:pt x="14401" y="14797"/>
                  <a:pt x="14334" y="14797"/>
                </a:cubicBezTo>
                <a:cubicBezTo>
                  <a:pt x="14279" y="14797"/>
                  <a:pt x="14223" y="14808"/>
                  <a:pt x="14166" y="14837"/>
                </a:cubicBezTo>
                <a:cubicBezTo>
                  <a:pt x="12325" y="15997"/>
                  <a:pt x="10220" y="16815"/>
                  <a:pt x="8072" y="16815"/>
                </a:cubicBezTo>
                <a:cubicBezTo>
                  <a:pt x="7316" y="16815"/>
                  <a:pt x="6554" y="16713"/>
                  <a:pt x="5796" y="16490"/>
                </a:cubicBezTo>
                <a:cubicBezTo>
                  <a:pt x="3055" y="15674"/>
                  <a:pt x="879" y="13268"/>
                  <a:pt x="1110" y="10296"/>
                </a:cubicBezTo>
                <a:cubicBezTo>
                  <a:pt x="1369" y="6825"/>
                  <a:pt x="4712" y="5181"/>
                  <a:pt x="8137" y="5181"/>
                </a:cubicBezTo>
                <a:close/>
                <a:moveTo>
                  <a:pt x="16363" y="6593"/>
                </a:moveTo>
                <a:cubicBezTo>
                  <a:pt x="16509" y="6656"/>
                  <a:pt x="16677" y="6760"/>
                  <a:pt x="16781" y="6865"/>
                </a:cubicBezTo>
                <a:cubicBezTo>
                  <a:pt x="16719" y="6990"/>
                  <a:pt x="16802" y="7200"/>
                  <a:pt x="16991" y="7221"/>
                </a:cubicBezTo>
                <a:lnTo>
                  <a:pt x="17012" y="7221"/>
                </a:lnTo>
                <a:cubicBezTo>
                  <a:pt x="17535" y="8225"/>
                  <a:pt x="17284" y="10003"/>
                  <a:pt x="17284" y="10861"/>
                </a:cubicBezTo>
                <a:cubicBezTo>
                  <a:pt x="17304" y="12368"/>
                  <a:pt x="17284" y="13853"/>
                  <a:pt x="17242" y="15339"/>
                </a:cubicBezTo>
                <a:cubicBezTo>
                  <a:pt x="17179" y="18038"/>
                  <a:pt x="16970" y="20695"/>
                  <a:pt x="15840" y="23164"/>
                </a:cubicBezTo>
                <a:cubicBezTo>
                  <a:pt x="15045" y="22055"/>
                  <a:pt x="15045" y="20654"/>
                  <a:pt x="15024" y="19314"/>
                </a:cubicBezTo>
                <a:cubicBezTo>
                  <a:pt x="15003" y="17850"/>
                  <a:pt x="15003" y="16385"/>
                  <a:pt x="15045" y="14941"/>
                </a:cubicBezTo>
                <a:cubicBezTo>
                  <a:pt x="15191" y="12096"/>
                  <a:pt x="15568" y="9313"/>
                  <a:pt x="16342" y="6593"/>
                </a:cubicBezTo>
                <a:close/>
                <a:moveTo>
                  <a:pt x="17828" y="16281"/>
                </a:moveTo>
                <a:cubicBezTo>
                  <a:pt x="18790" y="17055"/>
                  <a:pt x="19732" y="17892"/>
                  <a:pt x="20631" y="18791"/>
                </a:cubicBezTo>
                <a:cubicBezTo>
                  <a:pt x="21154" y="19294"/>
                  <a:pt x="21636" y="19817"/>
                  <a:pt x="22138" y="20361"/>
                </a:cubicBezTo>
                <a:cubicBezTo>
                  <a:pt x="22619" y="20884"/>
                  <a:pt x="23393" y="21574"/>
                  <a:pt x="23665" y="22202"/>
                </a:cubicBezTo>
                <a:cubicBezTo>
                  <a:pt x="24084" y="22579"/>
                  <a:pt x="24000" y="22976"/>
                  <a:pt x="23372" y="23395"/>
                </a:cubicBezTo>
                <a:cubicBezTo>
                  <a:pt x="23298" y="23978"/>
                  <a:pt x="23116" y="24262"/>
                  <a:pt x="22843" y="24262"/>
                </a:cubicBezTo>
                <a:cubicBezTo>
                  <a:pt x="22734" y="24262"/>
                  <a:pt x="22610" y="24216"/>
                  <a:pt x="22473" y="24127"/>
                </a:cubicBezTo>
                <a:cubicBezTo>
                  <a:pt x="22159" y="24043"/>
                  <a:pt x="21845" y="23834"/>
                  <a:pt x="21573" y="23687"/>
                </a:cubicBezTo>
                <a:cubicBezTo>
                  <a:pt x="20903" y="23311"/>
                  <a:pt x="20317" y="22871"/>
                  <a:pt x="19815" y="22327"/>
                </a:cubicBezTo>
                <a:cubicBezTo>
                  <a:pt x="18790" y="21281"/>
                  <a:pt x="18100" y="19984"/>
                  <a:pt x="17639" y="18603"/>
                </a:cubicBezTo>
                <a:cubicBezTo>
                  <a:pt x="17723" y="17850"/>
                  <a:pt x="17807" y="17055"/>
                  <a:pt x="17828" y="16281"/>
                </a:cubicBezTo>
                <a:close/>
                <a:moveTo>
                  <a:pt x="14480" y="15402"/>
                </a:moveTo>
                <a:lnTo>
                  <a:pt x="14480" y="15967"/>
                </a:lnTo>
                <a:cubicBezTo>
                  <a:pt x="14459" y="16490"/>
                  <a:pt x="14417" y="17076"/>
                  <a:pt x="14396" y="17661"/>
                </a:cubicBezTo>
                <a:cubicBezTo>
                  <a:pt x="14312" y="17703"/>
                  <a:pt x="14250" y="17745"/>
                  <a:pt x="14208" y="17850"/>
                </a:cubicBezTo>
                <a:cubicBezTo>
                  <a:pt x="13685" y="19628"/>
                  <a:pt x="12994" y="21323"/>
                  <a:pt x="12053" y="22934"/>
                </a:cubicBezTo>
                <a:cubicBezTo>
                  <a:pt x="11592" y="23667"/>
                  <a:pt x="11132" y="24420"/>
                  <a:pt x="10588" y="25068"/>
                </a:cubicBezTo>
                <a:cubicBezTo>
                  <a:pt x="10337" y="25403"/>
                  <a:pt x="10086" y="25675"/>
                  <a:pt x="9751" y="25884"/>
                </a:cubicBezTo>
                <a:lnTo>
                  <a:pt x="8558" y="25508"/>
                </a:lnTo>
                <a:cubicBezTo>
                  <a:pt x="8328" y="25257"/>
                  <a:pt x="8600" y="24399"/>
                  <a:pt x="8663" y="24106"/>
                </a:cubicBezTo>
                <a:cubicBezTo>
                  <a:pt x="9584" y="20758"/>
                  <a:pt x="12220" y="17933"/>
                  <a:pt x="14480" y="15402"/>
                </a:cubicBezTo>
                <a:close/>
                <a:moveTo>
                  <a:pt x="20027" y="0"/>
                </a:moveTo>
                <a:cubicBezTo>
                  <a:pt x="20019" y="0"/>
                  <a:pt x="20011" y="1"/>
                  <a:pt x="20004" y="2"/>
                </a:cubicBezTo>
                <a:cubicBezTo>
                  <a:pt x="18623" y="379"/>
                  <a:pt x="17828" y="2052"/>
                  <a:pt x="17765" y="3412"/>
                </a:cubicBezTo>
                <a:cubicBezTo>
                  <a:pt x="17618" y="3350"/>
                  <a:pt x="17451" y="3308"/>
                  <a:pt x="17304" y="3287"/>
                </a:cubicBezTo>
                <a:cubicBezTo>
                  <a:pt x="17242" y="3266"/>
                  <a:pt x="17174" y="3256"/>
                  <a:pt x="17106" y="3256"/>
                </a:cubicBezTo>
                <a:cubicBezTo>
                  <a:pt x="17038" y="3256"/>
                  <a:pt x="16970" y="3266"/>
                  <a:pt x="16907" y="3287"/>
                </a:cubicBezTo>
                <a:cubicBezTo>
                  <a:pt x="16719" y="1948"/>
                  <a:pt x="15840" y="567"/>
                  <a:pt x="14522" y="169"/>
                </a:cubicBezTo>
                <a:cubicBezTo>
                  <a:pt x="14499" y="161"/>
                  <a:pt x="14477" y="157"/>
                  <a:pt x="14456" y="157"/>
                </a:cubicBezTo>
                <a:cubicBezTo>
                  <a:pt x="14266" y="157"/>
                  <a:pt x="14163" y="475"/>
                  <a:pt x="14333" y="588"/>
                </a:cubicBezTo>
                <a:cubicBezTo>
                  <a:pt x="15463" y="1257"/>
                  <a:pt x="16300" y="2073"/>
                  <a:pt x="16572" y="3350"/>
                </a:cubicBezTo>
                <a:cubicBezTo>
                  <a:pt x="15944" y="3559"/>
                  <a:pt x="15442" y="4082"/>
                  <a:pt x="15317" y="4752"/>
                </a:cubicBezTo>
                <a:cubicBezTo>
                  <a:pt x="15191" y="5379"/>
                  <a:pt x="15463" y="6112"/>
                  <a:pt x="16028" y="6363"/>
                </a:cubicBezTo>
                <a:cubicBezTo>
                  <a:pt x="15777" y="7011"/>
                  <a:pt x="15568" y="7681"/>
                  <a:pt x="15400" y="8350"/>
                </a:cubicBezTo>
                <a:cubicBezTo>
                  <a:pt x="14157" y="5855"/>
                  <a:pt x="11100" y="4593"/>
                  <a:pt x="8066" y="4593"/>
                </a:cubicBezTo>
                <a:cubicBezTo>
                  <a:pt x="4512" y="4593"/>
                  <a:pt x="991" y="6325"/>
                  <a:pt x="461" y="9836"/>
                </a:cubicBezTo>
                <a:cubicBezTo>
                  <a:pt x="1" y="12828"/>
                  <a:pt x="1821" y="15527"/>
                  <a:pt x="4478" y="16741"/>
                </a:cubicBezTo>
                <a:cubicBezTo>
                  <a:pt x="5628" y="17255"/>
                  <a:pt x="6813" y="17482"/>
                  <a:pt x="7995" y="17482"/>
                </a:cubicBezTo>
                <a:cubicBezTo>
                  <a:pt x="9652" y="17482"/>
                  <a:pt x="11300" y="17034"/>
                  <a:pt x="12827" y="16301"/>
                </a:cubicBezTo>
                <a:lnTo>
                  <a:pt x="12827" y="16301"/>
                </a:lnTo>
                <a:cubicBezTo>
                  <a:pt x="11571" y="17766"/>
                  <a:pt x="10337" y="19294"/>
                  <a:pt x="9374" y="20967"/>
                </a:cubicBezTo>
                <a:cubicBezTo>
                  <a:pt x="8663" y="22160"/>
                  <a:pt x="7115" y="24650"/>
                  <a:pt x="8035" y="26094"/>
                </a:cubicBezTo>
                <a:cubicBezTo>
                  <a:pt x="8346" y="26580"/>
                  <a:pt x="8695" y="26791"/>
                  <a:pt x="9066" y="26791"/>
                </a:cubicBezTo>
                <a:cubicBezTo>
                  <a:pt x="10899" y="26791"/>
                  <a:pt x="13279" y="21663"/>
                  <a:pt x="14271" y="19210"/>
                </a:cubicBezTo>
                <a:cubicBezTo>
                  <a:pt x="14271" y="20967"/>
                  <a:pt x="14501" y="22746"/>
                  <a:pt x="15589" y="23959"/>
                </a:cubicBezTo>
                <a:cubicBezTo>
                  <a:pt x="15652" y="24022"/>
                  <a:pt x="15734" y="24051"/>
                  <a:pt x="15814" y="24051"/>
                </a:cubicBezTo>
                <a:cubicBezTo>
                  <a:pt x="15920" y="24051"/>
                  <a:pt x="16022" y="24001"/>
                  <a:pt x="16070" y="23918"/>
                </a:cubicBezTo>
                <a:cubicBezTo>
                  <a:pt x="16802" y="22495"/>
                  <a:pt x="17221" y="20988"/>
                  <a:pt x="17451" y="19461"/>
                </a:cubicBezTo>
                <a:cubicBezTo>
                  <a:pt x="17953" y="21093"/>
                  <a:pt x="18936" y="22537"/>
                  <a:pt x="20297" y="23583"/>
                </a:cubicBezTo>
                <a:cubicBezTo>
                  <a:pt x="20951" y="24090"/>
                  <a:pt x="22245" y="24994"/>
                  <a:pt x="23298" y="24994"/>
                </a:cubicBezTo>
                <a:cubicBezTo>
                  <a:pt x="23592" y="24994"/>
                  <a:pt x="23867" y="24923"/>
                  <a:pt x="24105" y="24755"/>
                </a:cubicBezTo>
                <a:cubicBezTo>
                  <a:pt x="25465" y="23729"/>
                  <a:pt x="24167" y="22034"/>
                  <a:pt x="23435" y="21135"/>
                </a:cubicBezTo>
                <a:cubicBezTo>
                  <a:pt x="22117" y="19524"/>
                  <a:pt x="20652" y="18038"/>
                  <a:pt x="19041" y="16678"/>
                </a:cubicBezTo>
                <a:lnTo>
                  <a:pt x="19041" y="16678"/>
                </a:lnTo>
                <a:cubicBezTo>
                  <a:pt x="20321" y="17073"/>
                  <a:pt x="21612" y="17353"/>
                  <a:pt x="22897" y="17353"/>
                </a:cubicBezTo>
                <a:cubicBezTo>
                  <a:pt x="24133" y="17353"/>
                  <a:pt x="25363" y="17094"/>
                  <a:pt x="26574" y="16427"/>
                </a:cubicBezTo>
                <a:cubicBezTo>
                  <a:pt x="28959" y="15088"/>
                  <a:pt x="30947" y="12389"/>
                  <a:pt x="30633" y="9627"/>
                </a:cubicBezTo>
                <a:cubicBezTo>
                  <a:pt x="30382" y="7283"/>
                  <a:pt x="28164" y="5819"/>
                  <a:pt x="25967" y="5547"/>
                </a:cubicBezTo>
                <a:cubicBezTo>
                  <a:pt x="25693" y="5512"/>
                  <a:pt x="25421" y="5496"/>
                  <a:pt x="25152" y="5496"/>
                </a:cubicBezTo>
                <a:cubicBezTo>
                  <a:pt x="22462" y="5496"/>
                  <a:pt x="20019" y="7122"/>
                  <a:pt x="17869" y="8643"/>
                </a:cubicBezTo>
                <a:cubicBezTo>
                  <a:pt x="17848" y="8455"/>
                  <a:pt x="17848" y="8267"/>
                  <a:pt x="17828" y="8099"/>
                </a:cubicBezTo>
                <a:cubicBezTo>
                  <a:pt x="17807" y="7744"/>
                  <a:pt x="17723" y="7430"/>
                  <a:pt x="17618" y="7158"/>
                </a:cubicBezTo>
                <a:cubicBezTo>
                  <a:pt x="18351" y="6886"/>
                  <a:pt x="18957" y="6174"/>
                  <a:pt x="19020" y="5400"/>
                </a:cubicBezTo>
                <a:cubicBezTo>
                  <a:pt x="19104" y="4647"/>
                  <a:pt x="18685" y="3936"/>
                  <a:pt x="18058" y="3538"/>
                </a:cubicBezTo>
                <a:cubicBezTo>
                  <a:pt x="18141" y="2868"/>
                  <a:pt x="18351" y="2241"/>
                  <a:pt x="18706" y="1676"/>
                </a:cubicBezTo>
                <a:cubicBezTo>
                  <a:pt x="19104" y="1111"/>
                  <a:pt x="19648" y="776"/>
                  <a:pt x="20171" y="316"/>
                </a:cubicBezTo>
                <a:cubicBezTo>
                  <a:pt x="20311" y="196"/>
                  <a:pt x="20184" y="0"/>
                  <a:pt x="2002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23">
            <a:extLst>
              <a:ext uri="{FF2B5EF4-FFF2-40B4-BE49-F238E27FC236}">
                <a16:creationId xmlns:a16="http://schemas.microsoft.com/office/drawing/2014/main" id="{EE966339-E84A-4E97-A009-C1A5FD49B5A1}"/>
              </a:ext>
            </a:extLst>
          </p:cNvPr>
          <p:cNvPicPr>
            <a:picLocks noChangeAspect="1"/>
          </p:cNvPicPr>
          <p:nvPr/>
        </p:nvPicPr>
        <p:blipFill>
          <a:blip r:embed="rId3"/>
          <a:stretch>
            <a:fillRect/>
          </a:stretch>
        </p:blipFill>
        <p:spPr>
          <a:xfrm>
            <a:off x="4691824" y="815545"/>
            <a:ext cx="3390292" cy="3461488"/>
          </a:xfrm>
          <a:prstGeom prst="rect">
            <a:avLst/>
          </a:prstGeom>
        </p:spPr>
      </p:pic>
    </p:spTree>
    <p:extLst>
      <p:ext uri="{BB962C8B-B14F-4D97-AF65-F5344CB8AC3E}">
        <p14:creationId xmlns:p14="http://schemas.microsoft.com/office/powerpoint/2010/main" val="80583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8" y="3706406"/>
            <a:ext cx="933928"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17811" y="4427948"/>
            <a:ext cx="821512"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8" name="Rectangle 17">
            <a:extLst>
              <a:ext uri="{FF2B5EF4-FFF2-40B4-BE49-F238E27FC236}">
                <a16:creationId xmlns:a16="http://schemas.microsoft.com/office/drawing/2014/main" id="{04906ABD-3176-480E-936D-4E9B0442B605}"/>
              </a:ext>
            </a:extLst>
          </p:cNvPr>
          <p:cNvSpPr/>
          <p:nvPr/>
        </p:nvSpPr>
        <p:spPr>
          <a:xfrm>
            <a:off x="650081" y="4427948"/>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20" name="Google Shape;2020;p49">
            <a:extLst>
              <a:ext uri="{FF2B5EF4-FFF2-40B4-BE49-F238E27FC236}">
                <a16:creationId xmlns:a16="http://schemas.microsoft.com/office/drawing/2014/main" id="{7DC3EF72-7165-422B-9737-6A5566D19FF8}"/>
              </a:ext>
            </a:extLst>
          </p:cNvPr>
          <p:cNvSpPr txBox="1">
            <a:spLocks/>
          </p:cNvSpPr>
          <p:nvPr/>
        </p:nvSpPr>
        <p:spPr>
          <a:xfrm>
            <a:off x="4131078" y="266613"/>
            <a:ext cx="4405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Explore</a:t>
            </a:r>
            <a:r>
              <a:rPr lang="en-US" sz="1600" dirty="0">
                <a:solidFill>
                  <a:schemeClr val="bg2"/>
                </a:solidFill>
              </a:rPr>
              <a:t>(R,C);</a:t>
            </a:r>
          </a:p>
          <a:p>
            <a:r>
              <a:rPr lang="en-US" sz="1600" dirty="0">
                <a:solidFill>
                  <a:schemeClr val="accent1"/>
                </a:solidFill>
              </a:rPr>
              <a:t>for</a:t>
            </a:r>
            <a:r>
              <a:rPr lang="en-US" sz="1600" dirty="0">
                <a:solidFill>
                  <a:schemeClr val="bg2"/>
                </a:solidFill>
              </a:rPr>
              <a:t> (</a:t>
            </a:r>
            <a:r>
              <a:rPr lang="en-US" sz="1600" dirty="0" err="1">
                <a:solidFill>
                  <a:schemeClr val="bg2"/>
                </a:solidFill>
              </a:rPr>
              <a:t>i</a:t>
            </a:r>
            <a:r>
              <a:rPr lang="en-US" sz="1600" dirty="0">
                <a:solidFill>
                  <a:schemeClr val="bg2"/>
                </a:solidFill>
              </a:rPr>
              <a:t> = 0; I &lt; 4; </a:t>
            </a:r>
            <a:r>
              <a:rPr lang="en-US" sz="1600" dirty="0" err="1">
                <a:solidFill>
                  <a:schemeClr val="bg2"/>
                </a:solidFill>
              </a:rPr>
              <a:t>i</a:t>
            </a:r>
            <a:r>
              <a:rPr lang="en-US" sz="1600" dirty="0">
                <a:solidFill>
                  <a:schemeClr val="bg2"/>
                </a:solidFill>
              </a:rPr>
              <a:t>++):</a:t>
            </a:r>
          </a:p>
          <a:p>
            <a:r>
              <a:rPr lang="en-US" sz="1600" dirty="0">
                <a:solidFill>
                  <a:schemeClr val="bg2"/>
                </a:solidFill>
              </a:rPr>
              <a:t>    r = R + Dr[</a:t>
            </a:r>
            <a:r>
              <a:rPr lang="en-US" sz="1600" dirty="0" err="1">
                <a:solidFill>
                  <a:schemeClr val="bg2"/>
                </a:solidFill>
              </a:rPr>
              <a:t>i</a:t>
            </a:r>
            <a:r>
              <a:rPr lang="en-US" sz="1600" dirty="0">
                <a:solidFill>
                  <a:schemeClr val="bg2"/>
                </a:solidFill>
              </a:rPr>
              <a:t>]</a:t>
            </a:r>
          </a:p>
          <a:p>
            <a:r>
              <a:rPr lang="en-US" sz="1600" dirty="0">
                <a:solidFill>
                  <a:schemeClr val="bg2"/>
                </a:solidFill>
              </a:rPr>
              <a:t>    c = C + Dc[</a:t>
            </a:r>
            <a:r>
              <a:rPr lang="en-US" sz="1600" dirty="0" err="1">
                <a:solidFill>
                  <a:schemeClr val="bg2"/>
                </a:solidFill>
              </a:rPr>
              <a:t>i</a:t>
            </a:r>
            <a:r>
              <a:rPr lang="en-US" sz="1600" dirty="0">
                <a:solidFill>
                  <a:schemeClr val="bg2"/>
                </a:solidFill>
              </a:rPr>
              <a:t>]</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r &lt; 0 </a:t>
            </a:r>
            <a:r>
              <a:rPr lang="en-US" sz="1600" dirty="0">
                <a:solidFill>
                  <a:srgbClr val="00B0F0"/>
                </a:solidFill>
              </a:rPr>
              <a:t>or</a:t>
            </a:r>
            <a:r>
              <a:rPr lang="en-US" sz="1600" dirty="0">
                <a:solidFill>
                  <a:schemeClr val="bg2"/>
                </a:solidFill>
              </a:rPr>
              <a:t> c &lt; 0: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r &gt;= Row </a:t>
            </a:r>
            <a:r>
              <a:rPr lang="en-US" sz="1600" dirty="0">
                <a:solidFill>
                  <a:srgbClr val="00B0F0"/>
                </a:solidFill>
              </a:rPr>
              <a:t>or</a:t>
            </a:r>
            <a:r>
              <a:rPr lang="en-US" sz="1600" dirty="0">
                <a:solidFill>
                  <a:schemeClr val="bg2"/>
                </a:solidFill>
              </a:rPr>
              <a:t> c &gt;= </a:t>
            </a:r>
            <a:r>
              <a:rPr lang="en-US" sz="1600" dirty="0" err="1">
                <a:solidFill>
                  <a:schemeClr val="bg2"/>
                </a:solidFill>
              </a:rPr>
              <a:t>Column:</a:t>
            </a:r>
            <a:r>
              <a:rPr lang="en-US" sz="1600" dirty="0" err="1">
                <a:solidFill>
                  <a:schemeClr val="accent1"/>
                </a:solidFill>
              </a:rPr>
              <a:t>continue</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Visited[r][c]: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m[r][c] == ‘W’: </a:t>
            </a:r>
            <a:r>
              <a:rPr lang="en-US" sz="1600" dirty="0">
                <a:solidFill>
                  <a:schemeClr val="accent1"/>
                </a:solidFill>
              </a:rPr>
              <a:t>continue</a:t>
            </a:r>
          </a:p>
          <a:p>
            <a:r>
              <a:rPr lang="en-US" sz="1600" dirty="0">
                <a:solidFill>
                  <a:schemeClr val="bg2"/>
                </a:solidFill>
              </a:rPr>
              <a:t>        </a:t>
            </a:r>
          </a:p>
          <a:p>
            <a:r>
              <a:rPr lang="en-US" sz="1600" dirty="0">
                <a:solidFill>
                  <a:schemeClr val="bg2"/>
                </a:solidFill>
              </a:rPr>
              <a:t>    </a:t>
            </a:r>
            <a:r>
              <a:rPr lang="en-US" sz="1600" dirty="0" err="1">
                <a:solidFill>
                  <a:schemeClr val="bg2"/>
                </a:solidFill>
              </a:rPr>
              <a:t>Rq.EnQueue</a:t>
            </a:r>
            <a:r>
              <a:rPr lang="en-US" sz="1600" dirty="0">
                <a:solidFill>
                  <a:schemeClr val="bg2"/>
                </a:solidFill>
              </a:rPr>
              <a:t>(r)</a:t>
            </a:r>
          </a:p>
          <a:p>
            <a:r>
              <a:rPr lang="en-US" sz="1600" dirty="0">
                <a:solidFill>
                  <a:schemeClr val="bg2"/>
                </a:solidFill>
              </a:rPr>
              <a:t>    </a:t>
            </a:r>
            <a:r>
              <a:rPr lang="en-US" sz="1600" dirty="0" err="1">
                <a:solidFill>
                  <a:schemeClr val="bg2"/>
                </a:solidFill>
              </a:rPr>
              <a:t>Cq.EnQueue</a:t>
            </a:r>
            <a:r>
              <a:rPr lang="en-US" sz="1600" dirty="0">
                <a:solidFill>
                  <a:schemeClr val="bg2"/>
                </a:solidFill>
              </a:rPr>
              <a:t>(c)</a:t>
            </a:r>
          </a:p>
          <a:p>
            <a:r>
              <a:rPr lang="en-US" sz="1600" dirty="0">
                <a:solidFill>
                  <a:schemeClr val="bg2"/>
                </a:solidFill>
              </a:rPr>
              <a:t>    Visited[r][c] = </a:t>
            </a:r>
            <a:r>
              <a:rPr lang="en-US" sz="1600" dirty="0">
                <a:solidFill>
                  <a:srgbClr val="00B0F0"/>
                </a:solidFill>
              </a:rPr>
              <a:t>true</a:t>
            </a:r>
          </a:p>
          <a:p>
            <a:r>
              <a:rPr lang="en-US" sz="1600" dirty="0">
                <a:solidFill>
                  <a:schemeClr val="bg2"/>
                </a:solidFill>
              </a:rPr>
              <a:t>    </a:t>
            </a:r>
            <a:r>
              <a:rPr lang="en-US" sz="1600" dirty="0" err="1">
                <a:solidFill>
                  <a:schemeClr val="bg2"/>
                </a:solidFill>
              </a:rPr>
              <a:t>Nodes_Next</a:t>
            </a:r>
            <a:r>
              <a:rPr lang="en-US" sz="1600" dirty="0">
                <a:solidFill>
                  <a:schemeClr val="bg2"/>
                </a:solidFill>
              </a:rPr>
              <a:t>++</a:t>
            </a:r>
          </a:p>
          <a:p>
            <a:r>
              <a:rPr lang="en-US" sz="1600" dirty="0">
                <a:solidFill>
                  <a:schemeClr val="bg2"/>
                </a:solidFill>
              </a:rPr>
              <a:t>        </a:t>
            </a:r>
          </a:p>
        </p:txBody>
      </p:sp>
      <p:sp>
        <p:nvSpPr>
          <p:cNvPr id="21" name="Arrow: Right 20">
            <a:extLst>
              <a:ext uri="{FF2B5EF4-FFF2-40B4-BE49-F238E27FC236}">
                <a16:creationId xmlns:a16="http://schemas.microsoft.com/office/drawing/2014/main" id="{C6CDA453-897F-4876-9F57-E30061DDB7BA}"/>
              </a:ext>
            </a:extLst>
          </p:cNvPr>
          <p:cNvSpPr/>
          <p:nvPr/>
        </p:nvSpPr>
        <p:spPr>
          <a:xfrm rot="10800000">
            <a:off x="6331202" y="345008"/>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020;p49">
            <a:extLst>
              <a:ext uri="{FF2B5EF4-FFF2-40B4-BE49-F238E27FC236}">
                <a16:creationId xmlns:a16="http://schemas.microsoft.com/office/drawing/2014/main" id="{FA78934F-C7AB-41A9-A56B-C63B317E96BA}"/>
              </a:ext>
            </a:extLst>
          </p:cNvPr>
          <p:cNvSpPr txBox="1">
            <a:spLocks/>
          </p:cNvSpPr>
          <p:nvPr/>
        </p:nvSpPr>
        <p:spPr>
          <a:xfrm>
            <a:off x="7508468" y="52870"/>
            <a:ext cx="2795197" cy="840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Dr = [0,0,-1,1] </a:t>
            </a:r>
          </a:p>
          <a:p>
            <a:r>
              <a:rPr lang="en-US" sz="1600" dirty="0">
                <a:solidFill>
                  <a:schemeClr val="bg2"/>
                </a:solidFill>
              </a:rPr>
              <a:t>Dc = [-1,1,0,0]</a:t>
            </a:r>
          </a:p>
        </p:txBody>
      </p:sp>
      <p:sp>
        <p:nvSpPr>
          <p:cNvPr id="23" name="Google Shape;2020;p49">
            <a:extLst>
              <a:ext uri="{FF2B5EF4-FFF2-40B4-BE49-F238E27FC236}">
                <a16:creationId xmlns:a16="http://schemas.microsoft.com/office/drawing/2014/main" id="{68603FCF-D87A-4330-9C3F-F3C66DD16574}"/>
              </a:ext>
            </a:extLst>
          </p:cNvPr>
          <p:cNvSpPr txBox="1">
            <a:spLocks/>
          </p:cNvSpPr>
          <p:nvPr/>
        </p:nvSpPr>
        <p:spPr>
          <a:xfrm>
            <a:off x="5632194" y="61132"/>
            <a:ext cx="614452" cy="345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0 0</a:t>
            </a:r>
          </a:p>
        </p:txBody>
      </p:sp>
      <p:sp>
        <p:nvSpPr>
          <p:cNvPr id="15" name="Google Shape;2020;p49">
            <a:extLst>
              <a:ext uri="{FF2B5EF4-FFF2-40B4-BE49-F238E27FC236}">
                <a16:creationId xmlns:a16="http://schemas.microsoft.com/office/drawing/2014/main" id="{AD4E12CE-07CE-4471-AF01-37BB3D6D8ADF}"/>
              </a:ext>
            </a:extLst>
          </p:cNvPr>
          <p:cNvSpPr txBox="1">
            <a:spLocks/>
          </p:cNvSpPr>
          <p:nvPr/>
        </p:nvSpPr>
        <p:spPr>
          <a:xfrm>
            <a:off x="6959307" y="839313"/>
            <a:ext cx="1098322"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r=1 c=0</a:t>
            </a:r>
          </a:p>
          <a:p>
            <a:r>
              <a:rPr lang="en-US" sz="1600" dirty="0" err="1">
                <a:solidFill>
                  <a:srgbClr val="00B0F0"/>
                </a:solidFill>
              </a:rPr>
              <a:t>i</a:t>
            </a:r>
            <a:r>
              <a:rPr lang="en-US" sz="1600" dirty="0">
                <a:solidFill>
                  <a:srgbClr val="00B0F0"/>
                </a:solidFill>
              </a:rPr>
              <a:t>=3</a:t>
            </a:r>
          </a:p>
        </p:txBody>
      </p:sp>
      <p:sp>
        <p:nvSpPr>
          <p:cNvPr id="16" name="Rectangle 15">
            <a:extLst>
              <a:ext uri="{FF2B5EF4-FFF2-40B4-BE49-F238E27FC236}">
                <a16:creationId xmlns:a16="http://schemas.microsoft.com/office/drawing/2014/main" id="{44D41177-7502-468E-B4D6-6E5498B68C59}"/>
              </a:ext>
            </a:extLst>
          </p:cNvPr>
          <p:cNvSpPr/>
          <p:nvPr/>
        </p:nvSpPr>
        <p:spPr>
          <a:xfrm>
            <a:off x="969570" y="472892"/>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5" name="Rectangle 24">
            <a:extLst>
              <a:ext uri="{FF2B5EF4-FFF2-40B4-BE49-F238E27FC236}">
                <a16:creationId xmlns:a16="http://schemas.microsoft.com/office/drawing/2014/main" id="{BEE672B3-C85C-4595-9EDE-2998E89E0CFB}"/>
              </a:ext>
            </a:extLst>
          </p:cNvPr>
          <p:cNvSpPr/>
          <p:nvPr/>
        </p:nvSpPr>
        <p:spPr>
          <a:xfrm>
            <a:off x="662463" y="3820117"/>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0,1</a:t>
            </a:r>
          </a:p>
        </p:txBody>
      </p:sp>
      <p:sp>
        <p:nvSpPr>
          <p:cNvPr id="26" name="Rectangle 25">
            <a:extLst>
              <a:ext uri="{FF2B5EF4-FFF2-40B4-BE49-F238E27FC236}">
                <a16:creationId xmlns:a16="http://schemas.microsoft.com/office/drawing/2014/main" id="{411DA058-6743-4080-B38E-97D0AE4DC75E}"/>
              </a:ext>
            </a:extLst>
          </p:cNvPr>
          <p:cNvSpPr/>
          <p:nvPr/>
        </p:nvSpPr>
        <p:spPr>
          <a:xfrm>
            <a:off x="969569" y="472890"/>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9" name="Rectangle 18">
            <a:extLst>
              <a:ext uri="{FF2B5EF4-FFF2-40B4-BE49-F238E27FC236}">
                <a16:creationId xmlns:a16="http://schemas.microsoft.com/office/drawing/2014/main" id="{BF589439-9871-483E-8341-F60FED127617}"/>
              </a:ext>
            </a:extLst>
          </p:cNvPr>
          <p:cNvSpPr/>
          <p:nvPr/>
        </p:nvSpPr>
        <p:spPr>
          <a:xfrm>
            <a:off x="1121509" y="3820117"/>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1,0</a:t>
            </a:r>
          </a:p>
        </p:txBody>
      </p:sp>
      <p:sp>
        <p:nvSpPr>
          <p:cNvPr id="24" name="Rectangle 23">
            <a:extLst>
              <a:ext uri="{FF2B5EF4-FFF2-40B4-BE49-F238E27FC236}">
                <a16:creationId xmlns:a16="http://schemas.microsoft.com/office/drawing/2014/main" id="{E0EBBC41-D7A3-4E85-8CE4-22B347637CB4}"/>
              </a:ext>
            </a:extLst>
          </p:cNvPr>
          <p:cNvSpPr/>
          <p:nvPr/>
        </p:nvSpPr>
        <p:spPr>
          <a:xfrm>
            <a:off x="477501" y="973980"/>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7" name="Rectangle 26">
            <a:extLst>
              <a:ext uri="{FF2B5EF4-FFF2-40B4-BE49-F238E27FC236}">
                <a16:creationId xmlns:a16="http://schemas.microsoft.com/office/drawing/2014/main" id="{ADDE5C8F-4741-4D40-A48A-8948071E7737}"/>
              </a:ext>
            </a:extLst>
          </p:cNvPr>
          <p:cNvSpPr/>
          <p:nvPr/>
        </p:nvSpPr>
        <p:spPr>
          <a:xfrm>
            <a:off x="465795" y="967009"/>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28" name="Google Shape;2020;p49">
            <a:extLst>
              <a:ext uri="{FF2B5EF4-FFF2-40B4-BE49-F238E27FC236}">
                <a16:creationId xmlns:a16="http://schemas.microsoft.com/office/drawing/2014/main" id="{31B75A4C-7926-4429-BFBE-81458CBEA580}"/>
              </a:ext>
            </a:extLst>
          </p:cNvPr>
          <p:cNvSpPr txBox="1">
            <a:spLocks/>
          </p:cNvSpPr>
          <p:nvPr/>
        </p:nvSpPr>
        <p:spPr>
          <a:xfrm>
            <a:off x="7081227" y="3100227"/>
            <a:ext cx="1455165"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rgbClr val="00B0F0"/>
                </a:solidFill>
              </a:rPr>
              <a:t>Node_Next</a:t>
            </a:r>
            <a:r>
              <a:rPr lang="en-US" sz="1600" dirty="0">
                <a:solidFill>
                  <a:srgbClr val="00B0F0"/>
                </a:solidFill>
              </a:rPr>
              <a:t> = 2</a:t>
            </a:r>
          </a:p>
        </p:txBody>
      </p:sp>
    </p:spTree>
    <p:extLst>
      <p:ext uri="{BB962C8B-B14F-4D97-AF65-F5344CB8AC3E}">
        <p14:creationId xmlns:p14="http://schemas.microsoft.com/office/powerpoint/2010/main" val="76684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39 0.00771 L 0.00052 0.14537 " pathEditMode="relative" ptsTypes="AA">
                                      <p:cBhvr>
                                        <p:cTn id="6" dur="1000" fill="hold"/>
                                        <p:tgtEl>
                                          <p:spTgt spid="2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139 0.13642 L 0.09722 0.18981 " pathEditMode="relative" ptsTypes="AA">
                                      <p:cBhvr>
                                        <p:cTn id="14" dur="1000" fill="hold"/>
                                        <p:tgtEl>
                                          <p:spTgt spid="21"/>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2" nodeType="clickEffect">
                                  <p:stCondLst>
                                    <p:cond delay="0"/>
                                  </p:stCondLst>
                                  <p:childTnLst>
                                    <p:animMotion origin="layout" path="M 0.09636 0.18827 L 0.17465 0.24598 " pathEditMode="relative" ptsTypes="AA">
                                      <p:cBhvr>
                                        <p:cTn id="18" dur="1000" fill="hold"/>
                                        <p:tgtEl>
                                          <p:spTgt spid="21"/>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3" nodeType="clickEffect">
                                  <p:stCondLst>
                                    <p:cond delay="0"/>
                                  </p:stCondLst>
                                  <p:childTnLst>
                                    <p:animMotion origin="layout" path="M 0.17726 0.24598 L 0.13872 0.29475 L 0.13715 0.34969 " pathEditMode="relative" ptsTypes="AAA">
                                      <p:cBhvr>
                                        <p:cTn id="22" dur="1000" fill="hold"/>
                                        <p:tgtEl>
                                          <p:spTgt spid="21"/>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13889 0.35277 L -0.04774 0.42808 L -0.04774 0.47561 " pathEditMode="relative" ptsTypes="AAA">
                                      <p:cBhvr>
                                        <p:cTn id="26" dur="1000" fill="hold"/>
                                        <p:tgtEl>
                                          <p:spTgt spid="21"/>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5" nodeType="clickEffect">
                                  <p:stCondLst>
                                    <p:cond delay="0"/>
                                  </p:stCondLst>
                                  <p:childTnLst>
                                    <p:animMotion origin="layout" path="M -0.04444 0.46821 L 0.02882 0.53179 L 0.02969 0.5824 " pathEditMode="relative" ptsTypes="AAA">
                                      <p:cBhvr>
                                        <p:cTn id="36" dur="1000" fill="hold"/>
                                        <p:tgtEl>
                                          <p:spTgt spid="21"/>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1" grpId="3" animBg="1"/>
      <p:bldP spid="21" grpId="4" animBg="1"/>
      <p:bldP spid="21" grpId="5" animBg="1"/>
      <p:bldP spid="15" grpId="0"/>
      <p:bldP spid="19" grpId="0" animBg="1"/>
      <p:bldP spid="24" grpId="0" animBg="1"/>
      <p:bldP spid="27"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29" name="Google Shape;2020;p49">
            <a:extLst>
              <a:ext uri="{FF2B5EF4-FFF2-40B4-BE49-F238E27FC236}">
                <a16:creationId xmlns:a16="http://schemas.microsoft.com/office/drawing/2014/main" id="{F501713D-1704-4FDD-9F58-6908349641FB}"/>
              </a:ext>
            </a:extLst>
          </p:cNvPr>
          <p:cNvSpPr txBox="1">
            <a:spLocks/>
          </p:cNvSpPr>
          <p:nvPr/>
        </p:nvSpPr>
        <p:spPr>
          <a:xfrm>
            <a:off x="4623145" y="255319"/>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FFC000"/>
                </a:solidFill>
              </a:rPr>
              <a:t>Explore</a:t>
            </a:r>
            <a:r>
              <a:rPr lang="en-US" sz="1600" dirty="0">
                <a:solidFill>
                  <a:schemeClr val="bg2"/>
                </a:solidFill>
              </a:rPr>
              <a:t>(R,C)</a:t>
            </a:r>
          </a:p>
          <a:p>
            <a:r>
              <a:rPr lang="en-US" sz="1600" dirty="0" err="1">
                <a:solidFill>
                  <a:schemeClr val="bg2"/>
                </a:solidFill>
              </a:rPr>
              <a:t>Nodes_Left</a:t>
            </a:r>
            <a:r>
              <a:rPr lang="en-US" sz="1600" dirty="0">
                <a:solidFill>
                  <a:schemeClr val="bg2"/>
                </a:solidFill>
              </a:rPr>
              <a:t> –</a:t>
            </a:r>
          </a:p>
          <a:p>
            <a:r>
              <a:rPr lang="en-US" sz="1600" dirty="0">
                <a:solidFill>
                  <a:schemeClr val="accent1"/>
                </a:solidFill>
              </a:rPr>
              <a:t>if</a:t>
            </a:r>
            <a:r>
              <a:rPr lang="en-US" sz="1600" dirty="0">
                <a:solidFill>
                  <a:schemeClr val="bg2"/>
                </a:solidFill>
              </a:rPr>
              <a:t> </a:t>
            </a:r>
            <a:r>
              <a:rPr lang="en-US" sz="1600" dirty="0" err="1">
                <a:solidFill>
                  <a:schemeClr val="bg2"/>
                </a:solidFill>
              </a:rPr>
              <a:t>Nodes_Left</a:t>
            </a:r>
            <a:r>
              <a:rPr lang="en-US" sz="1600" dirty="0">
                <a:solidFill>
                  <a:schemeClr val="bg2"/>
                </a:solidFill>
              </a:rPr>
              <a:t> == 0:</a:t>
            </a:r>
          </a:p>
          <a:p>
            <a:r>
              <a:rPr lang="en-US" sz="1600" dirty="0">
                <a:solidFill>
                  <a:schemeClr val="bg2"/>
                </a:solidFill>
              </a:rPr>
              <a:t>    </a:t>
            </a:r>
            <a:r>
              <a:rPr lang="en-US" sz="1600" dirty="0" err="1">
                <a:solidFill>
                  <a:schemeClr val="bg2"/>
                </a:solidFill>
              </a:rPr>
              <a:t>Nodes_Left</a:t>
            </a:r>
            <a:r>
              <a:rPr lang="en-US" sz="1600" dirty="0">
                <a:solidFill>
                  <a:schemeClr val="bg2"/>
                </a:solidFill>
              </a:rPr>
              <a:t> = </a:t>
            </a:r>
            <a:r>
              <a:rPr lang="en-US" sz="1600" dirty="0" err="1">
                <a:solidFill>
                  <a:schemeClr val="bg2"/>
                </a:solidFill>
              </a:rPr>
              <a:t>Nodes_Next</a:t>
            </a:r>
            <a:endParaRPr lang="en-US" sz="1600" dirty="0">
              <a:solidFill>
                <a:schemeClr val="bg2"/>
              </a:solidFill>
            </a:endParaRPr>
          </a:p>
          <a:p>
            <a:r>
              <a:rPr lang="en-US" sz="1600" dirty="0">
                <a:solidFill>
                  <a:schemeClr val="bg2"/>
                </a:solidFill>
              </a:rPr>
              <a:t>    </a:t>
            </a:r>
            <a:r>
              <a:rPr lang="en-US" sz="1600" dirty="0" err="1">
                <a:solidFill>
                  <a:schemeClr val="bg2"/>
                </a:solidFill>
              </a:rPr>
              <a:t>Nodes_Next</a:t>
            </a:r>
            <a:r>
              <a:rPr lang="en-US" sz="1600" dirty="0">
                <a:solidFill>
                  <a:schemeClr val="bg2"/>
                </a:solidFill>
              </a:rPr>
              <a:t> = 0</a:t>
            </a:r>
          </a:p>
          <a:p>
            <a:r>
              <a:rPr lang="en-US" sz="1600" dirty="0">
                <a:solidFill>
                  <a:schemeClr val="bg2"/>
                </a:solidFill>
              </a:rPr>
              <a:t>    Step++</a:t>
            </a:r>
          </a:p>
          <a:p>
            <a:r>
              <a:rPr lang="en-US" sz="1600" dirty="0">
                <a:solidFill>
                  <a:schemeClr val="accent1"/>
                </a:solidFill>
              </a:rPr>
              <a:t>if</a:t>
            </a:r>
            <a:r>
              <a:rPr lang="en-US" sz="1600" dirty="0">
                <a:solidFill>
                  <a:schemeClr val="bg2"/>
                </a:solidFill>
              </a:rPr>
              <a:t> </a:t>
            </a:r>
            <a:r>
              <a:rPr lang="en-US" sz="1600" dirty="0" err="1">
                <a:solidFill>
                  <a:schemeClr val="bg2"/>
                </a:solidFill>
              </a:rPr>
              <a:t>isFinished</a:t>
            </a:r>
            <a:r>
              <a:rPr lang="en-US" sz="1600" dirty="0">
                <a:solidFill>
                  <a:schemeClr val="bg2"/>
                </a:solidFill>
              </a:rPr>
              <a:t>:</a:t>
            </a:r>
          </a:p>
          <a:p>
            <a:r>
              <a:rPr lang="en-US" sz="1600" dirty="0">
                <a:solidFill>
                  <a:schemeClr val="accent1"/>
                </a:solidFill>
              </a:rPr>
              <a:t>    return</a:t>
            </a:r>
            <a:r>
              <a:rPr lang="en-US" sz="1600" dirty="0">
                <a:solidFill>
                  <a:schemeClr val="bg2"/>
                </a:solidFill>
              </a:rPr>
              <a:t> Step</a:t>
            </a:r>
          </a:p>
          <a:p>
            <a:r>
              <a:rPr lang="en-US" sz="1600" dirty="0">
                <a:solidFill>
                  <a:schemeClr val="accent1"/>
                </a:solidFill>
              </a:rPr>
              <a:t>    return</a:t>
            </a:r>
            <a:r>
              <a:rPr lang="en-US" sz="1600" dirty="0">
                <a:solidFill>
                  <a:schemeClr val="bg2"/>
                </a:solidFill>
              </a:rPr>
              <a:t> -1</a:t>
            </a:r>
          </a:p>
          <a:p>
            <a:r>
              <a:rPr lang="en-US" sz="1600" dirty="0">
                <a:solidFill>
                  <a:schemeClr val="bg2"/>
                </a:solidFill>
              </a:rPr>
              <a:t>     </a:t>
            </a:r>
          </a:p>
          <a:p>
            <a:r>
              <a:rPr lang="en-US" sz="1600" dirty="0">
                <a:solidFill>
                  <a:schemeClr val="bg2"/>
                </a:solidFill>
              </a:rPr>
              <a:t>        </a:t>
            </a:r>
          </a:p>
        </p:txBody>
      </p:sp>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8" y="3706406"/>
            <a:ext cx="933928"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17811" y="4427948"/>
            <a:ext cx="821512"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8" name="Rectangle 17">
            <a:extLst>
              <a:ext uri="{FF2B5EF4-FFF2-40B4-BE49-F238E27FC236}">
                <a16:creationId xmlns:a16="http://schemas.microsoft.com/office/drawing/2014/main" id="{04906ABD-3176-480E-936D-4E9B0442B605}"/>
              </a:ext>
            </a:extLst>
          </p:cNvPr>
          <p:cNvSpPr/>
          <p:nvPr/>
        </p:nvSpPr>
        <p:spPr>
          <a:xfrm>
            <a:off x="650081" y="4427948"/>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21" name="Arrow: Right 20">
            <a:extLst>
              <a:ext uri="{FF2B5EF4-FFF2-40B4-BE49-F238E27FC236}">
                <a16:creationId xmlns:a16="http://schemas.microsoft.com/office/drawing/2014/main" id="{C6CDA453-897F-4876-9F57-E30061DDB7BA}"/>
              </a:ext>
            </a:extLst>
          </p:cNvPr>
          <p:cNvSpPr/>
          <p:nvPr/>
        </p:nvSpPr>
        <p:spPr>
          <a:xfrm rot="10800000">
            <a:off x="6331202" y="345008"/>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D41177-7502-468E-B4D6-6E5498B68C59}"/>
              </a:ext>
            </a:extLst>
          </p:cNvPr>
          <p:cNvSpPr/>
          <p:nvPr/>
        </p:nvSpPr>
        <p:spPr>
          <a:xfrm>
            <a:off x="969570" y="472892"/>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5" name="Rectangle 24">
            <a:extLst>
              <a:ext uri="{FF2B5EF4-FFF2-40B4-BE49-F238E27FC236}">
                <a16:creationId xmlns:a16="http://schemas.microsoft.com/office/drawing/2014/main" id="{BEE672B3-C85C-4595-9EDE-2998E89E0CFB}"/>
              </a:ext>
            </a:extLst>
          </p:cNvPr>
          <p:cNvSpPr/>
          <p:nvPr/>
        </p:nvSpPr>
        <p:spPr>
          <a:xfrm>
            <a:off x="677288" y="3811152"/>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0,1</a:t>
            </a:r>
          </a:p>
        </p:txBody>
      </p:sp>
      <p:sp>
        <p:nvSpPr>
          <p:cNvPr id="26" name="Rectangle 25">
            <a:extLst>
              <a:ext uri="{FF2B5EF4-FFF2-40B4-BE49-F238E27FC236}">
                <a16:creationId xmlns:a16="http://schemas.microsoft.com/office/drawing/2014/main" id="{411DA058-6743-4080-B38E-97D0AE4DC75E}"/>
              </a:ext>
            </a:extLst>
          </p:cNvPr>
          <p:cNvSpPr/>
          <p:nvPr/>
        </p:nvSpPr>
        <p:spPr>
          <a:xfrm>
            <a:off x="969569" y="472890"/>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9" name="Rectangle 18">
            <a:extLst>
              <a:ext uri="{FF2B5EF4-FFF2-40B4-BE49-F238E27FC236}">
                <a16:creationId xmlns:a16="http://schemas.microsoft.com/office/drawing/2014/main" id="{BF589439-9871-483E-8341-F60FED127617}"/>
              </a:ext>
            </a:extLst>
          </p:cNvPr>
          <p:cNvSpPr/>
          <p:nvPr/>
        </p:nvSpPr>
        <p:spPr>
          <a:xfrm>
            <a:off x="1136334" y="3811152"/>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1,0</a:t>
            </a:r>
          </a:p>
        </p:txBody>
      </p:sp>
      <p:sp>
        <p:nvSpPr>
          <p:cNvPr id="24" name="Rectangle 23">
            <a:extLst>
              <a:ext uri="{FF2B5EF4-FFF2-40B4-BE49-F238E27FC236}">
                <a16:creationId xmlns:a16="http://schemas.microsoft.com/office/drawing/2014/main" id="{E0EBBC41-D7A3-4E85-8CE4-22B347637CB4}"/>
              </a:ext>
            </a:extLst>
          </p:cNvPr>
          <p:cNvSpPr/>
          <p:nvPr/>
        </p:nvSpPr>
        <p:spPr>
          <a:xfrm>
            <a:off x="477501" y="973980"/>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7" name="Rectangle 26">
            <a:extLst>
              <a:ext uri="{FF2B5EF4-FFF2-40B4-BE49-F238E27FC236}">
                <a16:creationId xmlns:a16="http://schemas.microsoft.com/office/drawing/2014/main" id="{ADDE5C8F-4741-4D40-A48A-8948071E7737}"/>
              </a:ext>
            </a:extLst>
          </p:cNvPr>
          <p:cNvSpPr/>
          <p:nvPr/>
        </p:nvSpPr>
        <p:spPr>
          <a:xfrm>
            <a:off x="465795" y="967009"/>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30" name="Google Shape;2020;p49">
            <a:extLst>
              <a:ext uri="{FF2B5EF4-FFF2-40B4-BE49-F238E27FC236}">
                <a16:creationId xmlns:a16="http://schemas.microsoft.com/office/drawing/2014/main" id="{C4BDB734-B30D-42AA-968A-0A4BC032A25D}"/>
              </a:ext>
            </a:extLst>
          </p:cNvPr>
          <p:cNvSpPr txBox="1">
            <a:spLocks/>
          </p:cNvSpPr>
          <p:nvPr/>
        </p:nvSpPr>
        <p:spPr>
          <a:xfrm>
            <a:off x="6821557" y="345008"/>
            <a:ext cx="1455165"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rgbClr val="00B0F0"/>
                </a:solidFill>
              </a:rPr>
              <a:t>Node_Left</a:t>
            </a:r>
            <a:r>
              <a:rPr lang="en-US" sz="1600" dirty="0">
                <a:solidFill>
                  <a:srgbClr val="00B0F0"/>
                </a:solidFill>
              </a:rPr>
              <a:t> = 0</a:t>
            </a:r>
          </a:p>
          <a:p>
            <a:r>
              <a:rPr lang="en-US" sz="1600" dirty="0" err="1">
                <a:solidFill>
                  <a:srgbClr val="00B0F0"/>
                </a:solidFill>
              </a:rPr>
              <a:t>Node_Next</a:t>
            </a:r>
            <a:r>
              <a:rPr lang="en-US" sz="1600" dirty="0">
                <a:solidFill>
                  <a:srgbClr val="00B0F0"/>
                </a:solidFill>
              </a:rPr>
              <a:t> = 2</a:t>
            </a:r>
          </a:p>
        </p:txBody>
      </p:sp>
      <p:sp>
        <p:nvSpPr>
          <p:cNvPr id="32" name="Google Shape;2020;p49">
            <a:extLst>
              <a:ext uri="{FF2B5EF4-FFF2-40B4-BE49-F238E27FC236}">
                <a16:creationId xmlns:a16="http://schemas.microsoft.com/office/drawing/2014/main" id="{06B8A8BA-4E04-4018-AEAE-6C74FF2ED593}"/>
              </a:ext>
            </a:extLst>
          </p:cNvPr>
          <p:cNvSpPr txBox="1">
            <a:spLocks/>
          </p:cNvSpPr>
          <p:nvPr/>
        </p:nvSpPr>
        <p:spPr>
          <a:xfrm>
            <a:off x="7068280" y="1408238"/>
            <a:ext cx="1455165"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rgbClr val="00B0F0"/>
                </a:solidFill>
              </a:rPr>
              <a:t>Node_Left</a:t>
            </a:r>
            <a:r>
              <a:rPr lang="en-US" sz="1600" dirty="0">
                <a:solidFill>
                  <a:srgbClr val="00B0F0"/>
                </a:solidFill>
              </a:rPr>
              <a:t> = 2</a:t>
            </a:r>
          </a:p>
          <a:p>
            <a:r>
              <a:rPr lang="en-US" sz="1600" dirty="0" err="1">
                <a:solidFill>
                  <a:srgbClr val="00B0F0"/>
                </a:solidFill>
              </a:rPr>
              <a:t>Node_Next</a:t>
            </a:r>
            <a:r>
              <a:rPr lang="en-US" sz="1600" dirty="0">
                <a:solidFill>
                  <a:srgbClr val="00B0F0"/>
                </a:solidFill>
              </a:rPr>
              <a:t> = 0</a:t>
            </a:r>
          </a:p>
          <a:p>
            <a:r>
              <a:rPr lang="en-US" sz="1600" dirty="0">
                <a:solidFill>
                  <a:srgbClr val="00B0F0"/>
                </a:solidFill>
              </a:rPr>
              <a:t>Step = 1</a:t>
            </a:r>
          </a:p>
        </p:txBody>
      </p:sp>
      <p:sp>
        <p:nvSpPr>
          <p:cNvPr id="33" name="Google Shape;2020;p49">
            <a:extLst>
              <a:ext uri="{FF2B5EF4-FFF2-40B4-BE49-F238E27FC236}">
                <a16:creationId xmlns:a16="http://schemas.microsoft.com/office/drawing/2014/main" id="{CBDD748F-99C8-4FB6-AC0A-42A5D98BFDAF}"/>
              </a:ext>
            </a:extLst>
          </p:cNvPr>
          <p:cNvSpPr txBox="1">
            <a:spLocks/>
          </p:cNvSpPr>
          <p:nvPr/>
        </p:nvSpPr>
        <p:spPr>
          <a:xfrm>
            <a:off x="4522884" y="2614500"/>
            <a:ext cx="4100822" cy="1068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=&gt; </a:t>
            </a:r>
            <a:r>
              <a:rPr lang="en-US" sz="1600" dirty="0" err="1">
                <a:solidFill>
                  <a:schemeClr val="bg2"/>
                </a:solidFill>
              </a:rPr>
              <a:t>Vòng</a:t>
            </a:r>
            <a:r>
              <a:rPr lang="en-US" sz="1600" dirty="0">
                <a:solidFill>
                  <a:schemeClr val="bg2"/>
                </a:solidFill>
              </a:rPr>
              <a:t> </a:t>
            </a:r>
            <a:r>
              <a:rPr lang="en-US" sz="1600" dirty="0" err="1">
                <a:solidFill>
                  <a:schemeClr val="bg2"/>
                </a:solidFill>
              </a:rPr>
              <a:t>lặp</a:t>
            </a:r>
            <a:r>
              <a:rPr lang="en-US" sz="1600" dirty="0">
                <a:solidFill>
                  <a:schemeClr val="bg2"/>
                </a:solidFill>
              </a:rPr>
              <a:t> while </a:t>
            </a:r>
            <a:r>
              <a:rPr lang="en-US" sz="1600" dirty="0" err="1">
                <a:solidFill>
                  <a:schemeClr val="bg2"/>
                </a:solidFill>
              </a:rPr>
              <a:t>tiếp</a:t>
            </a:r>
            <a:r>
              <a:rPr lang="en-US" sz="1600" dirty="0">
                <a:solidFill>
                  <a:schemeClr val="bg2"/>
                </a:solidFill>
              </a:rPr>
              <a:t> </a:t>
            </a:r>
            <a:r>
              <a:rPr lang="en-US" sz="1600" dirty="0" err="1">
                <a:solidFill>
                  <a:schemeClr val="bg2"/>
                </a:solidFill>
              </a:rPr>
              <a:t>tục</a:t>
            </a:r>
            <a:r>
              <a:rPr lang="en-US" sz="1600" dirty="0">
                <a:solidFill>
                  <a:schemeClr val="bg2"/>
                </a:solidFill>
              </a:rPr>
              <a:t> </a:t>
            </a:r>
            <a:r>
              <a:rPr lang="en-US" sz="1600" dirty="0" err="1">
                <a:solidFill>
                  <a:schemeClr val="bg2"/>
                </a:solidFill>
              </a:rPr>
              <a:t>chạy</a:t>
            </a:r>
            <a:r>
              <a:rPr lang="en-US" sz="1600" dirty="0">
                <a:solidFill>
                  <a:schemeClr val="bg2"/>
                </a:solidFill>
              </a:rPr>
              <a:t> </a:t>
            </a:r>
            <a:r>
              <a:rPr lang="en-US" sz="1600" dirty="0" err="1">
                <a:solidFill>
                  <a:schemeClr val="bg2"/>
                </a:solidFill>
              </a:rPr>
              <a:t>cho</a:t>
            </a:r>
            <a:r>
              <a:rPr lang="en-US" sz="1600" dirty="0">
                <a:solidFill>
                  <a:schemeClr val="bg2"/>
                </a:solidFill>
              </a:rPr>
              <a:t> </a:t>
            </a:r>
            <a:r>
              <a:rPr lang="en-US" sz="1600" dirty="0" err="1">
                <a:solidFill>
                  <a:schemeClr val="bg2"/>
                </a:solidFill>
              </a:rPr>
              <a:t>đến</a:t>
            </a:r>
            <a:r>
              <a:rPr lang="en-US" sz="1600" dirty="0">
                <a:solidFill>
                  <a:schemeClr val="bg2"/>
                </a:solidFill>
              </a:rPr>
              <a:t> </a:t>
            </a:r>
            <a:r>
              <a:rPr lang="en-US" sz="1600" dirty="0" err="1">
                <a:solidFill>
                  <a:schemeClr val="bg2"/>
                </a:solidFill>
              </a:rPr>
              <a:t>khi</a:t>
            </a:r>
            <a:r>
              <a:rPr lang="en-US" sz="1600" dirty="0">
                <a:solidFill>
                  <a:schemeClr val="bg2"/>
                </a:solidFill>
              </a:rPr>
              <a:t> </a:t>
            </a:r>
            <a:r>
              <a:rPr lang="en-US" sz="1600" dirty="0" err="1">
                <a:solidFill>
                  <a:schemeClr val="bg2"/>
                </a:solidFill>
              </a:rPr>
              <a:t>gặp</a:t>
            </a:r>
            <a:r>
              <a:rPr lang="en-US" sz="1600" dirty="0">
                <a:solidFill>
                  <a:schemeClr val="bg2"/>
                </a:solidFill>
              </a:rPr>
              <a:t> E </a:t>
            </a:r>
            <a:r>
              <a:rPr lang="en-US" sz="1600" dirty="0" err="1">
                <a:solidFill>
                  <a:schemeClr val="bg2"/>
                </a:solidFill>
              </a:rPr>
              <a:t>hoặc</a:t>
            </a:r>
            <a:r>
              <a:rPr lang="en-US" sz="1600" dirty="0">
                <a:solidFill>
                  <a:schemeClr val="bg2"/>
                </a:solidFill>
              </a:rPr>
              <a:t> </a:t>
            </a:r>
            <a:r>
              <a:rPr lang="en-US" sz="1600" dirty="0" err="1">
                <a:solidFill>
                  <a:schemeClr val="bg2"/>
                </a:solidFill>
              </a:rPr>
              <a:t>khi</a:t>
            </a:r>
            <a:r>
              <a:rPr lang="en-US" sz="1600" dirty="0">
                <a:solidFill>
                  <a:schemeClr val="bg2"/>
                </a:solidFill>
              </a:rPr>
              <a:t> </a:t>
            </a:r>
            <a:r>
              <a:rPr lang="en-US" sz="1600" dirty="0" err="1">
                <a:solidFill>
                  <a:schemeClr val="bg2"/>
                </a:solidFill>
              </a:rPr>
              <a:t>không</a:t>
            </a:r>
            <a:r>
              <a:rPr lang="en-US" sz="1600" dirty="0">
                <a:solidFill>
                  <a:schemeClr val="bg2"/>
                </a:solidFill>
              </a:rPr>
              <a:t> </a:t>
            </a:r>
            <a:r>
              <a:rPr lang="en-US" sz="1600" dirty="0" err="1">
                <a:solidFill>
                  <a:schemeClr val="bg2"/>
                </a:solidFill>
              </a:rPr>
              <a:t>có</a:t>
            </a:r>
            <a:r>
              <a:rPr lang="en-US" sz="1600" dirty="0">
                <a:solidFill>
                  <a:schemeClr val="bg2"/>
                </a:solidFill>
              </a:rPr>
              <a:t> </a:t>
            </a:r>
            <a:r>
              <a:rPr lang="en-US" sz="1600" dirty="0" err="1">
                <a:solidFill>
                  <a:schemeClr val="bg2"/>
                </a:solidFill>
              </a:rPr>
              <a:t>đường</a:t>
            </a:r>
            <a:r>
              <a:rPr lang="en-US" sz="1600" dirty="0">
                <a:solidFill>
                  <a:schemeClr val="bg2"/>
                </a:solidFill>
              </a:rPr>
              <a:t> </a:t>
            </a:r>
            <a:r>
              <a:rPr lang="en-US" sz="1600" dirty="0" err="1">
                <a:solidFill>
                  <a:schemeClr val="bg2"/>
                </a:solidFill>
              </a:rPr>
              <a:t>dẫn</a:t>
            </a:r>
            <a:r>
              <a:rPr lang="en-US" sz="1600" dirty="0">
                <a:solidFill>
                  <a:schemeClr val="bg2"/>
                </a:solidFill>
              </a:rPr>
              <a:t> </a:t>
            </a:r>
            <a:r>
              <a:rPr lang="en-US" sz="1600" dirty="0" err="1">
                <a:solidFill>
                  <a:schemeClr val="bg2"/>
                </a:solidFill>
              </a:rPr>
              <a:t>tới</a:t>
            </a:r>
            <a:r>
              <a:rPr lang="en-US" sz="1600" dirty="0">
                <a:solidFill>
                  <a:schemeClr val="bg2"/>
                </a:solidFill>
              </a:rPr>
              <a:t> E.</a:t>
            </a:r>
          </a:p>
        </p:txBody>
      </p:sp>
      <p:sp>
        <p:nvSpPr>
          <p:cNvPr id="34" name="Google Shape;2020;p49">
            <a:extLst>
              <a:ext uri="{FF2B5EF4-FFF2-40B4-BE49-F238E27FC236}">
                <a16:creationId xmlns:a16="http://schemas.microsoft.com/office/drawing/2014/main" id="{05F77333-8B15-48C4-A47E-4B3118D24B76}"/>
              </a:ext>
            </a:extLst>
          </p:cNvPr>
          <p:cNvSpPr txBox="1">
            <a:spLocks/>
          </p:cNvSpPr>
          <p:nvPr/>
        </p:nvSpPr>
        <p:spPr>
          <a:xfrm>
            <a:off x="3256751" y="3731287"/>
            <a:ext cx="4100822" cy="1068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Source: </a:t>
            </a:r>
            <a:r>
              <a:rPr lang="en-US" sz="1600" dirty="0">
                <a:hlinkClick r:id="rId3"/>
              </a:rPr>
              <a:t>Dungeon master – </a:t>
            </a:r>
            <a:r>
              <a:rPr lang="en-US" sz="1600" dirty="0" err="1">
                <a:hlinkClick r:id="rId3"/>
              </a:rPr>
              <a:t>Kattis</a:t>
            </a:r>
            <a:r>
              <a:rPr lang="en-US" sz="1600" dirty="0">
                <a:hlinkClick r:id="rId3"/>
              </a:rPr>
              <a:t>, </a:t>
            </a:r>
            <a:r>
              <a:rPr lang="en-US" sz="1600" dirty="0" err="1">
                <a:hlinkClick r:id="rId3"/>
              </a:rPr>
              <a:t>Kattis</a:t>
            </a:r>
            <a:endParaRPr lang="en-US" sz="1600" dirty="0">
              <a:solidFill>
                <a:schemeClr val="bg2"/>
              </a:solidFill>
            </a:endParaRPr>
          </a:p>
        </p:txBody>
      </p:sp>
      <p:pic>
        <p:nvPicPr>
          <p:cNvPr id="4" name="Picture 3" descr="Qr code&#10;&#10;Description automatically generated">
            <a:extLst>
              <a:ext uri="{FF2B5EF4-FFF2-40B4-BE49-F238E27FC236}">
                <a16:creationId xmlns:a16="http://schemas.microsoft.com/office/drawing/2014/main" id="{B109F01F-9900-4516-8BAF-0D81E8EEF5E3}"/>
              </a:ext>
            </a:extLst>
          </p:cNvPr>
          <p:cNvPicPr>
            <a:picLocks noChangeAspect="1"/>
          </p:cNvPicPr>
          <p:nvPr/>
        </p:nvPicPr>
        <p:blipFill>
          <a:blip r:embed="rId4"/>
          <a:stretch>
            <a:fillRect/>
          </a:stretch>
        </p:blipFill>
        <p:spPr>
          <a:xfrm>
            <a:off x="7068280" y="3020393"/>
            <a:ext cx="1866143" cy="1866143"/>
          </a:xfrm>
          <a:prstGeom prst="rect">
            <a:avLst/>
          </a:prstGeom>
        </p:spPr>
      </p:pic>
    </p:spTree>
    <p:extLst>
      <p:ext uri="{BB962C8B-B14F-4D97-AF65-F5344CB8AC3E}">
        <p14:creationId xmlns:p14="http://schemas.microsoft.com/office/powerpoint/2010/main" val="1054933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2685 L -0.00035 0.05802 " pathEditMode="relative" ptsTypes="AA">
                                      <p:cBhvr>
                                        <p:cTn id="6" dur="1000" fill="hold"/>
                                        <p:tgtEl>
                                          <p:spTgt spid="2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122 0.07284 L 0.11146 0.14382 L 0.05208 0.2 L -0.04531 0.24166 " pathEditMode="relative" ptsTypes="AAAA">
                                      <p:cBhvr>
                                        <p:cTn id="14" dur="2000" fill="hold"/>
                                        <p:tgtEl>
                                          <p:spTgt spid="21"/>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30" grpId="0"/>
      <p:bldP spid="30" grpId="1"/>
      <p:bldP spid="32" grpId="0"/>
      <p:bldP spid="33" grpId="0"/>
      <p:bldP spid="33" grpId="1"/>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44"/>
          <p:cNvSpPr txBox="1">
            <a:spLocks noGrp="1"/>
          </p:cNvSpPr>
          <p:nvPr>
            <p:ph type="title"/>
          </p:nvPr>
        </p:nvSpPr>
        <p:spPr>
          <a:xfrm>
            <a:off x="448480" y="1830807"/>
            <a:ext cx="4045200" cy="89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ứng dụng</a:t>
            </a:r>
            <a:endParaRPr dirty="0">
              <a:solidFill>
                <a:schemeClr val="bg2"/>
              </a:solidFill>
            </a:endParaRPr>
          </a:p>
        </p:txBody>
      </p:sp>
      <p:sp>
        <p:nvSpPr>
          <p:cNvPr id="911" name="Google Shape;911;p44"/>
          <p:cNvSpPr txBox="1">
            <a:spLocks noGrp="1"/>
          </p:cNvSpPr>
          <p:nvPr>
            <p:ph type="title" idx="2"/>
          </p:nvPr>
        </p:nvSpPr>
        <p:spPr>
          <a:xfrm>
            <a:off x="344120" y="815544"/>
            <a:ext cx="40452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04</a:t>
            </a:r>
            <a:endParaRPr dirty="0"/>
          </a:p>
        </p:txBody>
      </p:sp>
      <p:grpSp>
        <p:nvGrpSpPr>
          <p:cNvPr id="912" name="Google Shape;912;p44"/>
          <p:cNvGrpSpPr/>
          <p:nvPr/>
        </p:nvGrpSpPr>
        <p:grpSpPr>
          <a:xfrm>
            <a:off x="4562925" y="700575"/>
            <a:ext cx="3611050" cy="3721000"/>
            <a:chOff x="4562925" y="700575"/>
            <a:chExt cx="3611050" cy="3721000"/>
          </a:xfrm>
        </p:grpSpPr>
        <p:sp>
          <p:nvSpPr>
            <p:cNvPr id="913" name="Google Shape;913;p44"/>
            <p:cNvSpPr/>
            <p:nvPr/>
          </p:nvSpPr>
          <p:spPr>
            <a:xfrm rot="5400000">
              <a:off x="6248171" y="2442428"/>
              <a:ext cx="3660757" cy="190851"/>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4574500" y="700575"/>
              <a:ext cx="3567313" cy="216525"/>
            </a:xfrm>
            <a:custGeom>
              <a:avLst/>
              <a:gdLst/>
              <a:ahLst/>
              <a:cxnLst/>
              <a:rect l="l" t="t" r="r" b="b"/>
              <a:pathLst>
                <a:path w="125114" h="8661" extrusionOk="0">
                  <a:moveTo>
                    <a:pt x="124978" y="3901"/>
                  </a:moveTo>
                  <a:cubicBezTo>
                    <a:pt x="124974" y="3940"/>
                    <a:pt x="124971" y="3977"/>
                    <a:pt x="124971" y="4005"/>
                  </a:cubicBezTo>
                  <a:cubicBezTo>
                    <a:pt x="124971" y="4005"/>
                    <a:pt x="124994" y="3936"/>
                    <a:pt x="124978" y="3901"/>
                  </a:cubicBezTo>
                  <a:close/>
                  <a:moveTo>
                    <a:pt x="85810" y="1"/>
                  </a:moveTo>
                  <a:cubicBezTo>
                    <a:pt x="80961" y="1"/>
                    <a:pt x="74941" y="1342"/>
                    <a:pt x="68221" y="1723"/>
                  </a:cubicBezTo>
                  <a:cubicBezTo>
                    <a:pt x="65897" y="1828"/>
                    <a:pt x="64656" y="1866"/>
                    <a:pt x="63982" y="1866"/>
                  </a:cubicBezTo>
                  <a:cubicBezTo>
                    <a:pt x="62470" y="1866"/>
                    <a:pt x="63801" y="1676"/>
                    <a:pt x="62143" y="1637"/>
                  </a:cubicBezTo>
                  <a:cubicBezTo>
                    <a:pt x="61487" y="1637"/>
                    <a:pt x="51786" y="1266"/>
                    <a:pt x="49646" y="1209"/>
                  </a:cubicBezTo>
                  <a:cubicBezTo>
                    <a:pt x="44621" y="1172"/>
                    <a:pt x="40533" y="1124"/>
                    <a:pt x="36976" y="1124"/>
                  </a:cubicBezTo>
                  <a:cubicBezTo>
                    <a:pt x="34978" y="1124"/>
                    <a:pt x="33148" y="1139"/>
                    <a:pt x="31414" y="1180"/>
                  </a:cubicBezTo>
                  <a:cubicBezTo>
                    <a:pt x="29114" y="1241"/>
                    <a:pt x="27356" y="1301"/>
                    <a:pt x="26473" y="1301"/>
                  </a:cubicBezTo>
                  <a:cubicBezTo>
                    <a:pt x="26108" y="1301"/>
                    <a:pt x="25892" y="1291"/>
                    <a:pt x="25850" y="1266"/>
                  </a:cubicBezTo>
                  <a:cubicBezTo>
                    <a:pt x="25824" y="1236"/>
                    <a:pt x="25784" y="1223"/>
                    <a:pt x="25733" y="1223"/>
                  </a:cubicBezTo>
                  <a:cubicBezTo>
                    <a:pt x="25488" y="1223"/>
                    <a:pt x="25005" y="1517"/>
                    <a:pt x="24770" y="1517"/>
                  </a:cubicBezTo>
                  <a:cubicBezTo>
                    <a:pt x="24733" y="1517"/>
                    <a:pt x="24703" y="1510"/>
                    <a:pt x="24681" y="1494"/>
                  </a:cubicBezTo>
                  <a:cubicBezTo>
                    <a:pt x="23863" y="1578"/>
                    <a:pt x="22928" y="1608"/>
                    <a:pt x="21924" y="1608"/>
                  </a:cubicBezTo>
                  <a:cubicBezTo>
                    <a:pt x="19394" y="1608"/>
                    <a:pt x="16430" y="1418"/>
                    <a:pt x="13840" y="1418"/>
                  </a:cubicBezTo>
                  <a:cubicBezTo>
                    <a:pt x="12542" y="1418"/>
                    <a:pt x="11338" y="1465"/>
                    <a:pt x="10329" y="1608"/>
                  </a:cubicBezTo>
                  <a:cubicBezTo>
                    <a:pt x="8758" y="1829"/>
                    <a:pt x="5352" y="2493"/>
                    <a:pt x="3866" y="2493"/>
                  </a:cubicBezTo>
                  <a:cubicBezTo>
                    <a:pt x="3624" y="2493"/>
                    <a:pt x="3434" y="2476"/>
                    <a:pt x="3310" y="2436"/>
                  </a:cubicBezTo>
                  <a:cubicBezTo>
                    <a:pt x="3139" y="2407"/>
                    <a:pt x="2996" y="2350"/>
                    <a:pt x="2882" y="2322"/>
                  </a:cubicBezTo>
                  <a:cubicBezTo>
                    <a:pt x="2796" y="2322"/>
                    <a:pt x="2768" y="2322"/>
                    <a:pt x="2711" y="2293"/>
                  </a:cubicBezTo>
                  <a:lnTo>
                    <a:pt x="2597" y="2293"/>
                  </a:lnTo>
                  <a:cubicBezTo>
                    <a:pt x="2511" y="2293"/>
                    <a:pt x="2454" y="2293"/>
                    <a:pt x="2368" y="2322"/>
                  </a:cubicBezTo>
                  <a:lnTo>
                    <a:pt x="2340" y="2322"/>
                  </a:lnTo>
                  <a:cubicBezTo>
                    <a:pt x="2235" y="2139"/>
                    <a:pt x="2036" y="2004"/>
                    <a:pt x="1741" y="2004"/>
                  </a:cubicBezTo>
                  <a:cubicBezTo>
                    <a:pt x="1713" y="2004"/>
                    <a:pt x="1684" y="2005"/>
                    <a:pt x="1655" y="2008"/>
                  </a:cubicBezTo>
                  <a:cubicBezTo>
                    <a:pt x="1598" y="2008"/>
                    <a:pt x="1484" y="2036"/>
                    <a:pt x="1370" y="2065"/>
                  </a:cubicBezTo>
                  <a:cubicBezTo>
                    <a:pt x="1284" y="2122"/>
                    <a:pt x="1170" y="2151"/>
                    <a:pt x="1141" y="2151"/>
                  </a:cubicBezTo>
                  <a:cubicBezTo>
                    <a:pt x="1170" y="2322"/>
                    <a:pt x="1313" y="2864"/>
                    <a:pt x="1341" y="3121"/>
                  </a:cubicBezTo>
                  <a:lnTo>
                    <a:pt x="0" y="8171"/>
                  </a:lnTo>
                  <a:cubicBezTo>
                    <a:pt x="913" y="8485"/>
                    <a:pt x="2026" y="8656"/>
                    <a:pt x="3139" y="8656"/>
                  </a:cubicBezTo>
                  <a:cubicBezTo>
                    <a:pt x="3252" y="8659"/>
                    <a:pt x="3366" y="8660"/>
                    <a:pt x="3481" y="8660"/>
                  </a:cubicBezTo>
                  <a:cubicBezTo>
                    <a:pt x="5574" y="8660"/>
                    <a:pt x="7758" y="8182"/>
                    <a:pt x="9787" y="7857"/>
                  </a:cubicBezTo>
                  <a:cubicBezTo>
                    <a:pt x="11185" y="7600"/>
                    <a:pt x="11727" y="7572"/>
                    <a:pt x="12069" y="7543"/>
                  </a:cubicBezTo>
                  <a:cubicBezTo>
                    <a:pt x="12469" y="7486"/>
                    <a:pt x="12412" y="7486"/>
                    <a:pt x="12554" y="7486"/>
                  </a:cubicBezTo>
                  <a:cubicBezTo>
                    <a:pt x="12895" y="7477"/>
                    <a:pt x="13221" y="7473"/>
                    <a:pt x="13538" y="7473"/>
                  </a:cubicBezTo>
                  <a:cubicBezTo>
                    <a:pt x="15296" y="7473"/>
                    <a:pt x="16777" y="7598"/>
                    <a:pt x="18831" y="7743"/>
                  </a:cubicBezTo>
                  <a:cubicBezTo>
                    <a:pt x="20600" y="7885"/>
                    <a:pt x="22056" y="8000"/>
                    <a:pt x="22683" y="8142"/>
                  </a:cubicBezTo>
                  <a:cubicBezTo>
                    <a:pt x="23168" y="8142"/>
                    <a:pt x="23882" y="8057"/>
                    <a:pt x="24738" y="8000"/>
                  </a:cubicBezTo>
                  <a:cubicBezTo>
                    <a:pt x="26877" y="7771"/>
                    <a:pt x="26877" y="7771"/>
                    <a:pt x="27477" y="7714"/>
                  </a:cubicBezTo>
                  <a:cubicBezTo>
                    <a:pt x="29474" y="7543"/>
                    <a:pt x="31871" y="7343"/>
                    <a:pt x="34296" y="7286"/>
                  </a:cubicBezTo>
                  <a:cubicBezTo>
                    <a:pt x="35913" y="7229"/>
                    <a:pt x="37542" y="7201"/>
                    <a:pt x="39067" y="7201"/>
                  </a:cubicBezTo>
                  <a:cubicBezTo>
                    <a:pt x="42117" y="7201"/>
                    <a:pt x="44748" y="7315"/>
                    <a:pt x="46023" y="7543"/>
                  </a:cubicBezTo>
                  <a:cubicBezTo>
                    <a:pt x="46565" y="7400"/>
                    <a:pt x="48391" y="7315"/>
                    <a:pt x="50645" y="7315"/>
                  </a:cubicBezTo>
                  <a:cubicBezTo>
                    <a:pt x="53189" y="7336"/>
                    <a:pt x="61754" y="7909"/>
                    <a:pt x="66969" y="7909"/>
                  </a:cubicBezTo>
                  <a:cubicBezTo>
                    <a:pt x="68771" y="7909"/>
                    <a:pt x="70173" y="7840"/>
                    <a:pt x="70789" y="7657"/>
                  </a:cubicBezTo>
                  <a:cubicBezTo>
                    <a:pt x="71546" y="7413"/>
                    <a:pt x="74687" y="7022"/>
                    <a:pt x="76023" y="7022"/>
                  </a:cubicBezTo>
                  <a:cubicBezTo>
                    <a:pt x="76247" y="7022"/>
                    <a:pt x="76421" y="7033"/>
                    <a:pt x="76524" y="7058"/>
                  </a:cubicBezTo>
                  <a:cubicBezTo>
                    <a:pt x="76797" y="7151"/>
                    <a:pt x="77100" y="7187"/>
                    <a:pt x="77416" y="7187"/>
                  </a:cubicBezTo>
                  <a:cubicBezTo>
                    <a:pt x="78543" y="7187"/>
                    <a:pt x="79827" y="6723"/>
                    <a:pt x="80486" y="6723"/>
                  </a:cubicBezTo>
                  <a:cubicBezTo>
                    <a:pt x="80604" y="6723"/>
                    <a:pt x="80701" y="6738"/>
                    <a:pt x="80775" y="6773"/>
                  </a:cubicBezTo>
                  <a:cubicBezTo>
                    <a:pt x="83641" y="6319"/>
                    <a:pt x="85847" y="6025"/>
                    <a:pt x="87628" y="6025"/>
                  </a:cubicBezTo>
                  <a:cubicBezTo>
                    <a:pt x="87975" y="6025"/>
                    <a:pt x="88305" y="6036"/>
                    <a:pt x="88621" y="6059"/>
                  </a:cubicBezTo>
                  <a:cubicBezTo>
                    <a:pt x="95114" y="6359"/>
                    <a:pt x="92095" y="7008"/>
                    <a:pt x="97488" y="7008"/>
                  </a:cubicBezTo>
                  <a:cubicBezTo>
                    <a:pt x="99797" y="7008"/>
                    <a:pt x="103648" y="6889"/>
                    <a:pt x="110448" y="6573"/>
                  </a:cubicBezTo>
                  <a:cubicBezTo>
                    <a:pt x="111881" y="6342"/>
                    <a:pt x="113350" y="6265"/>
                    <a:pt x="114735" y="6265"/>
                  </a:cubicBezTo>
                  <a:cubicBezTo>
                    <a:pt x="116769" y="6265"/>
                    <a:pt x="118619" y="6431"/>
                    <a:pt x="119892" y="6516"/>
                  </a:cubicBezTo>
                  <a:cubicBezTo>
                    <a:pt x="120645" y="6589"/>
                    <a:pt x="121220" y="6638"/>
                    <a:pt x="121680" y="6638"/>
                  </a:cubicBezTo>
                  <a:cubicBezTo>
                    <a:pt x="123017" y="6638"/>
                    <a:pt x="123388" y="6226"/>
                    <a:pt x="124343" y="4804"/>
                  </a:cubicBezTo>
                  <a:lnTo>
                    <a:pt x="124543" y="4804"/>
                  </a:lnTo>
                  <a:cubicBezTo>
                    <a:pt x="124115" y="5660"/>
                    <a:pt x="123630" y="6288"/>
                    <a:pt x="124058" y="6716"/>
                  </a:cubicBezTo>
                  <a:cubicBezTo>
                    <a:pt x="124115" y="6744"/>
                    <a:pt x="124343" y="6801"/>
                    <a:pt x="124686" y="6858"/>
                  </a:cubicBezTo>
                  <a:cubicBezTo>
                    <a:pt x="124743" y="6858"/>
                    <a:pt x="124857" y="6858"/>
                    <a:pt x="124857" y="6887"/>
                  </a:cubicBezTo>
                  <a:cubicBezTo>
                    <a:pt x="124886" y="5089"/>
                    <a:pt x="124886" y="4519"/>
                    <a:pt x="124971" y="3891"/>
                  </a:cubicBezTo>
                  <a:cubicBezTo>
                    <a:pt x="124974" y="3894"/>
                    <a:pt x="124976" y="3897"/>
                    <a:pt x="124978" y="3901"/>
                  </a:cubicBezTo>
                  <a:lnTo>
                    <a:pt x="124978" y="3901"/>
                  </a:lnTo>
                  <a:cubicBezTo>
                    <a:pt x="124987" y="3820"/>
                    <a:pt x="125000" y="3730"/>
                    <a:pt x="125000" y="3691"/>
                  </a:cubicBezTo>
                  <a:cubicBezTo>
                    <a:pt x="124829" y="3292"/>
                    <a:pt x="124258" y="1180"/>
                    <a:pt x="124144" y="781"/>
                  </a:cubicBezTo>
                  <a:lnTo>
                    <a:pt x="125114" y="752"/>
                  </a:lnTo>
                  <a:cubicBezTo>
                    <a:pt x="122795" y="345"/>
                    <a:pt x="120338" y="228"/>
                    <a:pt x="118397" y="228"/>
                  </a:cubicBezTo>
                  <a:cubicBezTo>
                    <a:pt x="116397" y="228"/>
                    <a:pt x="114945" y="352"/>
                    <a:pt x="114757" y="410"/>
                  </a:cubicBezTo>
                  <a:cubicBezTo>
                    <a:pt x="114662" y="429"/>
                    <a:pt x="114566" y="439"/>
                    <a:pt x="114480" y="439"/>
                  </a:cubicBezTo>
                  <a:cubicBezTo>
                    <a:pt x="114307" y="439"/>
                    <a:pt x="114167" y="401"/>
                    <a:pt x="114129" y="324"/>
                  </a:cubicBezTo>
                  <a:cubicBezTo>
                    <a:pt x="114113" y="298"/>
                    <a:pt x="113780" y="287"/>
                    <a:pt x="113247" y="287"/>
                  </a:cubicBezTo>
                  <a:cubicBezTo>
                    <a:pt x="110901" y="287"/>
                    <a:pt x="104676" y="496"/>
                    <a:pt x="104514" y="496"/>
                  </a:cubicBezTo>
                  <a:cubicBezTo>
                    <a:pt x="104514" y="444"/>
                    <a:pt x="104411" y="403"/>
                    <a:pt x="104255" y="403"/>
                  </a:cubicBezTo>
                  <a:cubicBezTo>
                    <a:pt x="104151" y="403"/>
                    <a:pt x="104023" y="421"/>
                    <a:pt x="103886" y="467"/>
                  </a:cubicBezTo>
                  <a:cubicBezTo>
                    <a:pt x="103486" y="581"/>
                    <a:pt x="102374" y="724"/>
                    <a:pt x="100919" y="838"/>
                  </a:cubicBezTo>
                  <a:cubicBezTo>
                    <a:pt x="99672" y="922"/>
                    <a:pt x="98638" y="957"/>
                    <a:pt x="97752" y="957"/>
                  </a:cubicBezTo>
                  <a:cubicBezTo>
                    <a:pt x="93526" y="957"/>
                    <a:pt x="92655" y="157"/>
                    <a:pt x="88079" y="39"/>
                  </a:cubicBezTo>
                  <a:cubicBezTo>
                    <a:pt x="87908" y="39"/>
                    <a:pt x="86681" y="11"/>
                    <a:pt x="86510" y="11"/>
                  </a:cubicBezTo>
                  <a:cubicBezTo>
                    <a:pt x="86279" y="4"/>
                    <a:pt x="86046" y="1"/>
                    <a:pt x="85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rot="5400000">
              <a:off x="2852828" y="2434497"/>
              <a:ext cx="3626894" cy="206700"/>
            </a:xfrm>
            <a:custGeom>
              <a:avLst/>
              <a:gdLst/>
              <a:ahLst/>
              <a:cxnLst/>
              <a:rect l="l" t="t" r="r" b="b"/>
              <a:pathLst>
                <a:path w="139295" h="8268" extrusionOk="0">
                  <a:moveTo>
                    <a:pt x="57151" y="1"/>
                  </a:moveTo>
                  <a:cubicBezTo>
                    <a:pt x="51806" y="1"/>
                    <a:pt x="45718" y="80"/>
                    <a:pt x="35723" y="278"/>
                  </a:cubicBezTo>
                  <a:cubicBezTo>
                    <a:pt x="33713" y="311"/>
                    <a:pt x="32084" y="344"/>
                    <a:pt x="31038" y="344"/>
                  </a:cubicBezTo>
                  <a:cubicBezTo>
                    <a:pt x="30273" y="344"/>
                    <a:pt x="29820" y="326"/>
                    <a:pt x="29760" y="278"/>
                  </a:cubicBezTo>
                  <a:cubicBezTo>
                    <a:pt x="29735" y="253"/>
                    <a:pt x="29695" y="242"/>
                    <a:pt x="29645" y="242"/>
                  </a:cubicBezTo>
                  <a:cubicBezTo>
                    <a:pt x="29394" y="242"/>
                    <a:pt x="28876" y="503"/>
                    <a:pt x="28578" y="503"/>
                  </a:cubicBezTo>
                  <a:cubicBezTo>
                    <a:pt x="28527" y="503"/>
                    <a:pt x="28483" y="495"/>
                    <a:pt x="28447" y="477"/>
                  </a:cubicBezTo>
                  <a:cubicBezTo>
                    <a:pt x="14131" y="1267"/>
                    <a:pt x="6565" y="1822"/>
                    <a:pt x="4908" y="1822"/>
                  </a:cubicBezTo>
                  <a:cubicBezTo>
                    <a:pt x="4827" y="1822"/>
                    <a:pt x="4761" y="1821"/>
                    <a:pt x="4709" y="1818"/>
                  </a:cubicBezTo>
                  <a:cubicBezTo>
                    <a:pt x="4500" y="1807"/>
                    <a:pt x="4314" y="1802"/>
                    <a:pt x="4148" y="1802"/>
                  </a:cubicBezTo>
                  <a:cubicBezTo>
                    <a:pt x="3451" y="1802"/>
                    <a:pt x="3091" y="1902"/>
                    <a:pt x="2768" y="2132"/>
                  </a:cubicBezTo>
                  <a:cubicBezTo>
                    <a:pt x="1656" y="2960"/>
                    <a:pt x="1" y="8038"/>
                    <a:pt x="1228" y="8267"/>
                  </a:cubicBezTo>
                  <a:cubicBezTo>
                    <a:pt x="1245" y="8268"/>
                    <a:pt x="1267" y="8268"/>
                    <a:pt x="1293" y="8268"/>
                  </a:cubicBezTo>
                  <a:cubicBezTo>
                    <a:pt x="2746" y="8268"/>
                    <a:pt x="17365" y="6975"/>
                    <a:pt x="23795" y="6975"/>
                  </a:cubicBezTo>
                  <a:cubicBezTo>
                    <a:pt x="24989" y="6975"/>
                    <a:pt x="25900" y="7020"/>
                    <a:pt x="26393" y="7125"/>
                  </a:cubicBezTo>
                  <a:cubicBezTo>
                    <a:pt x="30099" y="6845"/>
                    <a:pt x="39827" y="6158"/>
                    <a:pt x="46517" y="6158"/>
                  </a:cubicBezTo>
                  <a:cubicBezTo>
                    <a:pt x="48686" y="6158"/>
                    <a:pt x="50536" y="6231"/>
                    <a:pt x="51758" y="6412"/>
                  </a:cubicBezTo>
                  <a:cubicBezTo>
                    <a:pt x="52479" y="6210"/>
                    <a:pt x="54314" y="6134"/>
                    <a:pt x="56703" y="6134"/>
                  </a:cubicBezTo>
                  <a:cubicBezTo>
                    <a:pt x="64129" y="6134"/>
                    <a:pt x="76900" y="6872"/>
                    <a:pt x="78143" y="6872"/>
                  </a:cubicBezTo>
                  <a:cubicBezTo>
                    <a:pt x="78193" y="6872"/>
                    <a:pt x="78225" y="6871"/>
                    <a:pt x="78236" y="6869"/>
                  </a:cubicBezTo>
                  <a:cubicBezTo>
                    <a:pt x="78451" y="6833"/>
                    <a:pt x="78820" y="6817"/>
                    <a:pt x="79275" y="6817"/>
                  </a:cubicBezTo>
                  <a:cubicBezTo>
                    <a:pt x="80992" y="6817"/>
                    <a:pt x="83931" y="7043"/>
                    <a:pt x="84428" y="7268"/>
                  </a:cubicBezTo>
                  <a:cubicBezTo>
                    <a:pt x="84986" y="7521"/>
                    <a:pt x="85693" y="7587"/>
                    <a:pt x="86395" y="7587"/>
                  </a:cubicBezTo>
                  <a:cubicBezTo>
                    <a:pt x="87163" y="7587"/>
                    <a:pt x="87925" y="7508"/>
                    <a:pt x="88483" y="7508"/>
                  </a:cubicBezTo>
                  <a:cubicBezTo>
                    <a:pt x="88796" y="7508"/>
                    <a:pt x="89044" y="7533"/>
                    <a:pt x="89192" y="7610"/>
                  </a:cubicBezTo>
                  <a:lnTo>
                    <a:pt x="94984" y="7468"/>
                  </a:lnTo>
                  <a:cubicBezTo>
                    <a:pt x="94984" y="7468"/>
                    <a:pt x="97952" y="7553"/>
                    <a:pt x="99236" y="7553"/>
                  </a:cubicBezTo>
                  <a:cubicBezTo>
                    <a:pt x="99309" y="7554"/>
                    <a:pt x="99395" y="7555"/>
                    <a:pt x="99493" y="7555"/>
                  </a:cubicBezTo>
                  <a:cubicBezTo>
                    <a:pt x="102838" y="7555"/>
                    <a:pt x="120228" y="7095"/>
                    <a:pt x="121919" y="7040"/>
                  </a:cubicBezTo>
                  <a:cubicBezTo>
                    <a:pt x="122911" y="6930"/>
                    <a:pt x="123945" y="6886"/>
                    <a:pt x="124980" y="6886"/>
                  </a:cubicBezTo>
                  <a:cubicBezTo>
                    <a:pt x="126894" y="6886"/>
                    <a:pt x="128812" y="7034"/>
                    <a:pt x="130479" y="7182"/>
                  </a:cubicBezTo>
                  <a:cubicBezTo>
                    <a:pt x="131703" y="7312"/>
                    <a:pt x="133242" y="7515"/>
                    <a:pt x="134380" y="7515"/>
                  </a:cubicBezTo>
                  <a:cubicBezTo>
                    <a:pt x="134992" y="7515"/>
                    <a:pt x="135488" y="7456"/>
                    <a:pt x="135757" y="7297"/>
                  </a:cubicBezTo>
                  <a:cubicBezTo>
                    <a:pt x="137012" y="6555"/>
                    <a:pt x="139295" y="2874"/>
                    <a:pt x="138896" y="1876"/>
                  </a:cubicBezTo>
                  <a:cubicBezTo>
                    <a:pt x="138752" y="1470"/>
                    <a:pt x="131635" y="924"/>
                    <a:pt x="128296" y="924"/>
                  </a:cubicBezTo>
                  <a:cubicBezTo>
                    <a:pt x="127646" y="924"/>
                    <a:pt x="127139" y="944"/>
                    <a:pt x="126855" y="991"/>
                  </a:cubicBezTo>
                  <a:cubicBezTo>
                    <a:pt x="126763" y="1006"/>
                    <a:pt x="126673" y="1013"/>
                    <a:pt x="126590" y="1013"/>
                  </a:cubicBezTo>
                  <a:cubicBezTo>
                    <a:pt x="126363" y="1013"/>
                    <a:pt x="126183" y="960"/>
                    <a:pt x="126142" y="877"/>
                  </a:cubicBezTo>
                  <a:cubicBezTo>
                    <a:pt x="126142" y="877"/>
                    <a:pt x="125942" y="848"/>
                    <a:pt x="125657" y="848"/>
                  </a:cubicBezTo>
                  <a:cubicBezTo>
                    <a:pt x="123918" y="764"/>
                    <a:pt x="122268" y="739"/>
                    <a:pt x="120390" y="739"/>
                  </a:cubicBezTo>
                  <a:cubicBezTo>
                    <a:pt x="119094" y="739"/>
                    <a:pt x="117689" y="751"/>
                    <a:pt x="116070" y="763"/>
                  </a:cubicBezTo>
                  <a:lnTo>
                    <a:pt x="115613" y="763"/>
                  </a:lnTo>
                  <a:cubicBezTo>
                    <a:pt x="115613" y="711"/>
                    <a:pt x="115511" y="670"/>
                    <a:pt x="115336" y="670"/>
                  </a:cubicBezTo>
                  <a:cubicBezTo>
                    <a:pt x="115219" y="670"/>
                    <a:pt x="115071" y="689"/>
                    <a:pt x="114900" y="734"/>
                  </a:cubicBezTo>
                  <a:cubicBezTo>
                    <a:pt x="114044" y="962"/>
                    <a:pt x="109964" y="1248"/>
                    <a:pt x="105798" y="1419"/>
                  </a:cubicBezTo>
                  <a:cubicBezTo>
                    <a:pt x="103809" y="1501"/>
                    <a:pt x="101801" y="1537"/>
                    <a:pt x="100099" y="1537"/>
                  </a:cubicBezTo>
                  <a:cubicBezTo>
                    <a:pt x="98237" y="1537"/>
                    <a:pt x="96741" y="1494"/>
                    <a:pt x="96040" y="1419"/>
                  </a:cubicBezTo>
                  <a:cubicBezTo>
                    <a:pt x="94207" y="1222"/>
                    <a:pt x="93354" y="1161"/>
                    <a:pt x="92080" y="1161"/>
                  </a:cubicBezTo>
                  <a:cubicBezTo>
                    <a:pt x="91510" y="1161"/>
                    <a:pt x="90855" y="1173"/>
                    <a:pt x="89991" y="1191"/>
                  </a:cubicBezTo>
                  <a:cubicBezTo>
                    <a:pt x="89784" y="1197"/>
                    <a:pt x="89556" y="1200"/>
                    <a:pt x="89309" y="1200"/>
                  </a:cubicBezTo>
                  <a:cubicBezTo>
                    <a:pt x="86305" y="1200"/>
                    <a:pt x="80581" y="748"/>
                    <a:pt x="76125" y="563"/>
                  </a:cubicBezTo>
                  <a:cubicBezTo>
                    <a:pt x="74470" y="477"/>
                    <a:pt x="72958" y="449"/>
                    <a:pt x="71788" y="449"/>
                  </a:cubicBezTo>
                  <a:cubicBezTo>
                    <a:pt x="69562" y="449"/>
                    <a:pt x="71074" y="192"/>
                    <a:pt x="69220" y="164"/>
                  </a:cubicBezTo>
                  <a:cubicBezTo>
                    <a:pt x="68820" y="164"/>
                    <a:pt x="63713" y="49"/>
                    <a:pt x="61830" y="21"/>
                  </a:cubicBezTo>
                  <a:cubicBezTo>
                    <a:pt x="60280" y="8"/>
                    <a:pt x="58749" y="1"/>
                    <a:pt x="57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rot="10800000" flipH="1">
              <a:off x="4589125" y="4152525"/>
              <a:ext cx="3567263"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4"/>
          <p:cNvGrpSpPr/>
          <p:nvPr/>
        </p:nvGrpSpPr>
        <p:grpSpPr>
          <a:xfrm rot="7120771">
            <a:off x="6338434" y="2036804"/>
            <a:ext cx="210488" cy="394618"/>
            <a:chOff x="5559000" y="1308074"/>
            <a:chExt cx="210492" cy="394626"/>
          </a:xfrm>
        </p:grpSpPr>
        <p:sp>
          <p:nvSpPr>
            <p:cNvPr id="918" name="Google Shape;918;p44"/>
            <p:cNvSpPr/>
            <p:nvPr/>
          </p:nvSpPr>
          <p:spPr>
            <a:xfrm rot="2880946">
              <a:off x="5643090" y="1349872"/>
              <a:ext cx="131970" cy="43798"/>
            </a:xfrm>
            <a:custGeom>
              <a:avLst/>
              <a:gdLst/>
              <a:ahLst/>
              <a:cxnLst/>
              <a:rect l="l" t="t" r="r" b="b"/>
              <a:pathLst>
                <a:path w="5279" h="1752" extrusionOk="0">
                  <a:moveTo>
                    <a:pt x="4224" y="1"/>
                  </a:moveTo>
                  <a:cubicBezTo>
                    <a:pt x="4183" y="1"/>
                    <a:pt x="4141" y="4"/>
                    <a:pt x="4098" y="11"/>
                  </a:cubicBezTo>
                  <a:cubicBezTo>
                    <a:pt x="3008" y="175"/>
                    <a:pt x="1903" y="324"/>
                    <a:pt x="827" y="504"/>
                  </a:cubicBezTo>
                  <a:cubicBezTo>
                    <a:pt x="1" y="618"/>
                    <a:pt x="289" y="1751"/>
                    <a:pt x="1070" y="1751"/>
                  </a:cubicBezTo>
                  <a:cubicBezTo>
                    <a:pt x="1107" y="1751"/>
                    <a:pt x="1146" y="1749"/>
                    <a:pt x="1186" y="1743"/>
                  </a:cubicBezTo>
                  <a:cubicBezTo>
                    <a:pt x="2261" y="1579"/>
                    <a:pt x="3366" y="1430"/>
                    <a:pt x="4442" y="1265"/>
                  </a:cubicBezTo>
                  <a:cubicBezTo>
                    <a:pt x="5278" y="1138"/>
                    <a:pt x="4984" y="1"/>
                    <a:pt x="4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5559000" y="1491738"/>
              <a:ext cx="201631" cy="43800"/>
            </a:xfrm>
            <a:custGeom>
              <a:avLst/>
              <a:gdLst/>
              <a:ahLst/>
              <a:cxnLst/>
              <a:rect l="l" t="t" r="r" b="b"/>
              <a:pathLst>
                <a:path w="5279" h="1752" extrusionOk="0">
                  <a:moveTo>
                    <a:pt x="4211" y="1"/>
                  </a:moveTo>
                  <a:cubicBezTo>
                    <a:pt x="4170" y="1"/>
                    <a:pt x="4127" y="4"/>
                    <a:pt x="4083" y="11"/>
                  </a:cubicBezTo>
                  <a:cubicBezTo>
                    <a:pt x="3008" y="175"/>
                    <a:pt x="1918" y="325"/>
                    <a:pt x="827" y="504"/>
                  </a:cubicBezTo>
                  <a:cubicBezTo>
                    <a:pt x="1" y="618"/>
                    <a:pt x="289" y="1752"/>
                    <a:pt x="1057" y="1752"/>
                  </a:cubicBezTo>
                  <a:cubicBezTo>
                    <a:pt x="1094" y="1752"/>
                    <a:pt x="1132" y="1749"/>
                    <a:pt x="1171" y="1744"/>
                  </a:cubicBezTo>
                  <a:cubicBezTo>
                    <a:pt x="2261" y="1579"/>
                    <a:pt x="3337" y="1430"/>
                    <a:pt x="4442" y="1266"/>
                  </a:cubicBezTo>
                  <a:cubicBezTo>
                    <a:pt x="5278" y="1138"/>
                    <a:pt x="4984" y="1"/>
                    <a:pt x="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rot="-2700303">
              <a:off x="5649048" y="1628883"/>
              <a:ext cx="120051" cy="36750"/>
            </a:xfrm>
            <a:custGeom>
              <a:avLst/>
              <a:gdLst/>
              <a:ahLst/>
              <a:cxnLst/>
              <a:rect l="l" t="t" r="r" b="b"/>
              <a:pathLst>
                <a:path w="2988" h="1470" extrusionOk="0">
                  <a:moveTo>
                    <a:pt x="1234" y="0"/>
                  </a:moveTo>
                  <a:cubicBezTo>
                    <a:pt x="1012" y="0"/>
                    <a:pt x="790" y="19"/>
                    <a:pt x="568" y="51"/>
                  </a:cubicBezTo>
                  <a:cubicBezTo>
                    <a:pt x="195" y="111"/>
                    <a:pt x="0" y="544"/>
                    <a:pt x="75" y="843"/>
                  </a:cubicBezTo>
                  <a:cubicBezTo>
                    <a:pt x="179" y="1167"/>
                    <a:pt x="463" y="1300"/>
                    <a:pt x="780" y="1300"/>
                  </a:cubicBezTo>
                  <a:cubicBezTo>
                    <a:pt x="828" y="1300"/>
                    <a:pt x="877" y="1297"/>
                    <a:pt x="926" y="1291"/>
                  </a:cubicBezTo>
                  <a:cubicBezTo>
                    <a:pt x="1015" y="1277"/>
                    <a:pt x="1104" y="1270"/>
                    <a:pt x="1193" y="1270"/>
                  </a:cubicBezTo>
                  <a:cubicBezTo>
                    <a:pt x="1476" y="1270"/>
                    <a:pt x="1755" y="1338"/>
                    <a:pt x="2017" y="1440"/>
                  </a:cubicBezTo>
                  <a:cubicBezTo>
                    <a:pt x="2074" y="1460"/>
                    <a:pt x="2133" y="1469"/>
                    <a:pt x="2192" y="1469"/>
                  </a:cubicBezTo>
                  <a:cubicBezTo>
                    <a:pt x="2486" y="1469"/>
                    <a:pt x="2781" y="1241"/>
                    <a:pt x="2868" y="992"/>
                  </a:cubicBezTo>
                  <a:cubicBezTo>
                    <a:pt x="2988" y="619"/>
                    <a:pt x="2749" y="320"/>
                    <a:pt x="2390" y="201"/>
                  </a:cubicBezTo>
                  <a:cubicBezTo>
                    <a:pt x="2009" y="58"/>
                    <a:pt x="1623" y="0"/>
                    <a:pt x="1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4"/>
          <p:cNvGrpSpPr/>
          <p:nvPr/>
        </p:nvGrpSpPr>
        <p:grpSpPr>
          <a:xfrm rot="-1179629">
            <a:off x="6986568" y="1123014"/>
            <a:ext cx="583843" cy="754326"/>
            <a:chOff x="3261525" y="962200"/>
            <a:chExt cx="1121825" cy="1449400"/>
          </a:xfrm>
        </p:grpSpPr>
        <p:sp>
          <p:nvSpPr>
            <p:cNvPr id="922" name="Google Shape;922;p44"/>
            <p:cNvSpPr/>
            <p:nvPr/>
          </p:nvSpPr>
          <p:spPr>
            <a:xfrm>
              <a:off x="3261525" y="962200"/>
              <a:ext cx="1121825" cy="1449400"/>
            </a:xfrm>
            <a:custGeom>
              <a:avLst/>
              <a:gdLst/>
              <a:ahLst/>
              <a:cxnLst/>
              <a:rect l="l" t="t" r="r" b="b"/>
              <a:pathLst>
                <a:path w="44873" h="57976" extrusionOk="0">
                  <a:moveTo>
                    <a:pt x="29440" y="13742"/>
                  </a:moveTo>
                  <a:cubicBezTo>
                    <a:pt x="29628" y="13805"/>
                    <a:pt x="29817" y="13868"/>
                    <a:pt x="29963" y="13930"/>
                  </a:cubicBezTo>
                  <a:cubicBezTo>
                    <a:pt x="31156" y="13951"/>
                    <a:pt x="32830" y="14767"/>
                    <a:pt x="32579" y="16023"/>
                  </a:cubicBezTo>
                  <a:cubicBezTo>
                    <a:pt x="32411" y="16964"/>
                    <a:pt x="31909" y="17906"/>
                    <a:pt x="31700" y="18868"/>
                  </a:cubicBezTo>
                  <a:cubicBezTo>
                    <a:pt x="31491" y="19789"/>
                    <a:pt x="31323" y="20731"/>
                    <a:pt x="31323" y="21672"/>
                  </a:cubicBezTo>
                  <a:cubicBezTo>
                    <a:pt x="31323" y="21678"/>
                    <a:pt x="31323" y="21685"/>
                    <a:pt x="31324" y="21693"/>
                  </a:cubicBezTo>
                  <a:lnTo>
                    <a:pt x="31324" y="21693"/>
                  </a:lnTo>
                  <a:cubicBezTo>
                    <a:pt x="30982" y="21168"/>
                    <a:pt x="30639" y="20626"/>
                    <a:pt x="30277" y="20103"/>
                  </a:cubicBezTo>
                  <a:cubicBezTo>
                    <a:pt x="29503" y="18868"/>
                    <a:pt x="28687" y="17676"/>
                    <a:pt x="27913" y="16462"/>
                  </a:cubicBezTo>
                  <a:lnTo>
                    <a:pt x="27913" y="16462"/>
                  </a:lnTo>
                  <a:cubicBezTo>
                    <a:pt x="27929" y="16473"/>
                    <a:pt x="27951" y="16478"/>
                    <a:pt x="27974" y="16478"/>
                  </a:cubicBezTo>
                  <a:cubicBezTo>
                    <a:pt x="28043" y="16478"/>
                    <a:pt x="28127" y="16435"/>
                    <a:pt x="28143" y="16358"/>
                  </a:cubicBezTo>
                  <a:cubicBezTo>
                    <a:pt x="28331" y="15897"/>
                    <a:pt x="28457" y="15374"/>
                    <a:pt x="28687" y="14893"/>
                  </a:cubicBezTo>
                  <a:cubicBezTo>
                    <a:pt x="28791" y="14433"/>
                    <a:pt x="29063" y="14035"/>
                    <a:pt x="29440" y="13742"/>
                  </a:cubicBezTo>
                  <a:close/>
                  <a:moveTo>
                    <a:pt x="20924" y="7172"/>
                  </a:moveTo>
                  <a:cubicBezTo>
                    <a:pt x="23561" y="11148"/>
                    <a:pt x="26197" y="15165"/>
                    <a:pt x="28854" y="19140"/>
                  </a:cubicBezTo>
                  <a:cubicBezTo>
                    <a:pt x="30068" y="21003"/>
                    <a:pt x="31281" y="22844"/>
                    <a:pt x="32411" y="24790"/>
                  </a:cubicBezTo>
                  <a:cubicBezTo>
                    <a:pt x="32955" y="25752"/>
                    <a:pt x="33499" y="26715"/>
                    <a:pt x="34001" y="27719"/>
                  </a:cubicBezTo>
                  <a:cubicBezTo>
                    <a:pt x="34232" y="28158"/>
                    <a:pt x="34462" y="28640"/>
                    <a:pt x="34671" y="29100"/>
                  </a:cubicBezTo>
                  <a:cubicBezTo>
                    <a:pt x="34838" y="29414"/>
                    <a:pt x="34964" y="29728"/>
                    <a:pt x="35131" y="30042"/>
                  </a:cubicBezTo>
                  <a:cubicBezTo>
                    <a:pt x="35236" y="30355"/>
                    <a:pt x="35382" y="30648"/>
                    <a:pt x="35613" y="30899"/>
                  </a:cubicBezTo>
                  <a:lnTo>
                    <a:pt x="35592" y="30899"/>
                  </a:lnTo>
                  <a:cubicBezTo>
                    <a:pt x="35571" y="30941"/>
                    <a:pt x="35508" y="30941"/>
                    <a:pt x="35487" y="30962"/>
                  </a:cubicBezTo>
                  <a:cubicBezTo>
                    <a:pt x="35341" y="31004"/>
                    <a:pt x="35257" y="31151"/>
                    <a:pt x="35278" y="31318"/>
                  </a:cubicBezTo>
                  <a:cubicBezTo>
                    <a:pt x="35341" y="31569"/>
                    <a:pt x="35382" y="31674"/>
                    <a:pt x="35571" y="31715"/>
                  </a:cubicBezTo>
                  <a:cubicBezTo>
                    <a:pt x="35014" y="31698"/>
                    <a:pt x="34456" y="31691"/>
                    <a:pt x="33898" y="31691"/>
                  </a:cubicBezTo>
                  <a:cubicBezTo>
                    <a:pt x="33135" y="31691"/>
                    <a:pt x="32368" y="31703"/>
                    <a:pt x="31595" y="31715"/>
                  </a:cubicBezTo>
                  <a:lnTo>
                    <a:pt x="31595" y="31632"/>
                  </a:lnTo>
                  <a:cubicBezTo>
                    <a:pt x="31595" y="31412"/>
                    <a:pt x="31423" y="31302"/>
                    <a:pt x="31250" y="31302"/>
                  </a:cubicBezTo>
                  <a:cubicBezTo>
                    <a:pt x="31077" y="31302"/>
                    <a:pt x="30905" y="31412"/>
                    <a:pt x="30905" y="31632"/>
                  </a:cubicBezTo>
                  <a:lnTo>
                    <a:pt x="30905" y="31715"/>
                  </a:lnTo>
                  <a:cubicBezTo>
                    <a:pt x="29482" y="31778"/>
                    <a:pt x="28059" y="31820"/>
                    <a:pt x="26657" y="31841"/>
                  </a:cubicBezTo>
                  <a:cubicBezTo>
                    <a:pt x="23770" y="31841"/>
                    <a:pt x="20861" y="31820"/>
                    <a:pt x="17995" y="31736"/>
                  </a:cubicBezTo>
                  <a:cubicBezTo>
                    <a:pt x="12178" y="31590"/>
                    <a:pt x="6382" y="31171"/>
                    <a:pt x="607" y="30753"/>
                  </a:cubicBezTo>
                  <a:cubicBezTo>
                    <a:pt x="7449" y="22948"/>
                    <a:pt x="14166" y="15060"/>
                    <a:pt x="20924" y="7172"/>
                  </a:cubicBezTo>
                  <a:close/>
                  <a:moveTo>
                    <a:pt x="22687" y="49223"/>
                  </a:moveTo>
                  <a:cubicBezTo>
                    <a:pt x="23105" y="49223"/>
                    <a:pt x="23571" y="49323"/>
                    <a:pt x="23979" y="49354"/>
                  </a:cubicBezTo>
                  <a:cubicBezTo>
                    <a:pt x="24732" y="49396"/>
                    <a:pt x="25569" y="49354"/>
                    <a:pt x="26302" y="49521"/>
                  </a:cubicBezTo>
                  <a:cubicBezTo>
                    <a:pt x="27515" y="49814"/>
                    <a:pt x="27201" y="50107"/>
                    <a:pt x="27055" y="50965"/>
                  </a:cubicBezTo>
                  <a:lnTo>
                    <a:pt x="26825" y="52304"/>
                  </a:lnTo>
                  <a:cubicBezTo>
                    <a:pt x="26678" y="53183"/>
                    <a:pt x="26511" y="54062"/>
                    <a:pt x="26343" y="54941"/>
                  </a:cubicBezTo>
                  <a:cubicBezTo>
                    <a:pt x="26260" y="55380"/>
                    <a:pt x="26239" y="56468"/>
                    <a:pt x="25988" y="56949"/>
                  </a:cubicBezTo>
                  <a:cubicBezTo>
                    <a:pt x="25946" y="56949"/>
                    <a:pt x="25904" y="56991"/>
                    <a:pt x="25862" y="57012"/>
                  </a:cubicBezTo>
                  <a:lnTo>
                    <a:pt x="25778" y="57054"/>
                  </a:lnTo>
                  <a:cubicBezTo>
                    <a:pt x="25737" y="57117"/>
                    <a:pt x="25695" y="57200"/>
                    <a:pt x="25695" y="57305"/>
                  </a:cubicBezTo>
                  <a:lnTo>
                    <a:pt x="20443" y="57305"/>
                  </a:lnTo>
                  <a:cubicBezTo>
                    <a:pt x="20506" y="55485"/>
                    <a:pt x="20652" y="53748"/>
                    <a:pt x="21050" y="51970"/>
                  </a:cubicBezTo>
                  <a:cubicBezTo>
                    <a:pt x="21217" y="51258"/>
                    <a:pt x="21280" y="50296"/>
                    <a:pt x="21677" y="49689"/>
                  </a:cubicBezTo>
                  <a:cubicBezTo>
                    <a:pt x="21897" y="49323"/>
                    <a:pt x="22269" y="49223"/>
                    <a:pt x="22687" y="49223"/>
                  </a:cubicBezTo>
                  <a:close/>
                  <a:moveTo>
                    <a:pt x="4897" y="31674"/>
                  </a:moveTo>
                  <a:cubicBezTo>
                    <a:pt x="9249" y="32050"/>
                    <a:pt x="13643" y="32260"/>
                    <a:pt x="18016" y="32406"/>
                  </a:cubicBezTo>
                  <a:cubicBezTo>
                    <a:pt x="20516" y="32460"/>
                    <a:pt x="23001" y="32515"/>
                    <a:pt x="25511" y="32515"/>
                  </a:cubicBezTo>
                  <a:cubicBezTo>
                    <a:pt x="25900" y="32515"/>
                    <a:pt x="26289" y="32513"/>
                    <a:pt x="26678" y="32511"/>
                  </a:cubicBezTo>
                  <a:cubicBezTo>
                    <a:pt x="27613" y="32511"/>
                    <a:pt x="28566" y="32520"/>
                    <a:pt x="29525" y="32520"/>
                  </a:cubicBezTo>
                  <a:cubicBezTo>
                    <a:pt x="30005" y="32520"/>
                    <a:pt x="30486" y="32518"/>
                    <a:pt x="30968" y="32511"/>
                  </a:cubicBezTo>
                  <a:lnTo>
                    <a:pt x="30968" y="32511"/>
                  </a:lnTo>
                  <a:cubicBezTo>
                    <a:pt x="31072" y="40775"/>
                    <a:pt x="30905" y="49040"/>
                    <a:pt x="30444" y="57263"/>
                  </a:cubicBezTo>
                  <a:cubicBezTo>
                    <a:pt x="29126" y="57263"/>
                    <a:pt x="27850" y="57305"/>
                    <a:pt x="26553" y="57305"/>
                  </a:cubicBezTo>
                  <a:cubicBezTo>
                    <a:pt x="26971" y="56594"/>
                    <a:pt x="26929" y="55234"/>
                    <a:pt x="27076" y="54606"/>
                  </a:cubicBezTo>
                  <a:cubicBezTo>
                    <a:pt x="27327" y="53183"/>
                    <a:pt x="27955" y="51405"/>
                    <a:pt x="27850" y="49982"/>
                  </a:cubicBezTo>
                  <a:cubicBezTo>
                    <a:pt x="27808" y="49354"/>
                    <a:pt x="27536" y="49082"/>
                    <a:pt x="26929" y="48957"/>
                  </a:cubicBezTo>
                  <a:cubicBezTo>
                    <a:pt x="25255" y="48580"/>
                    <a:pt x="23330" y="48664"/>
                    <a:pt x="21594" y="48559"/>
                  </a:cubicBezTo>
                  <a:cubicBezTo>
                    <a:pt x="21468" y="48559"/>
                    <a:pt x="21343" y="48664"/>
                    <a:pt x="21322" y="48789"/>
                  </a:cubicBezTo>
                  <a:cubicBezTo>
                    <a:pt x="20422" y="51572"/>
                    <a:pt x="19920" y="54397"/>
                    <a:pt x="19962" y="57305"/>
                  </a:cubicBezTo>
                  <a:cubicBezTo>
                    <a:pt x="14459" y="57263"/>
                    <a:pt x="8935" y="57159"/>
                    <a:pt x="3453" y="57012"/>
                  </a:cubicBezTo>
                  <a:cubicBezTo>
                    <a:pt x="3788" y="48559"/>
                    <a:pt x="4415" y="40106"/>
                    <a:pt x="4897" y="31674"/>
                  </a:cubicBezTo>
                  <a:close/>
                  <a:moveTo>
                    <a:pt x="40829" y="0"/>
                  </a:moveTo>
                  <a:cubicBezTo>
                    <a:pt x="40578" y="0"/>
                    <a:pt x="40324" y="26"/>
                    <a:pt x="40069" y="79"/>
                  </a:cubicBezTo>
                  <a:cubicBezTo>
                    <a:pt x="37998" y="518"/>
                    <a:pt x="36763" y="2590"/>
                    <a:pt x="36952" y="4557"/>
                  </a:cubicBezTo>
                  <a:cubicBezTo>
                    <a:pt x="36500" y="4399"/>
                    <a:pt x="36011" y="4270"/>
                    <a:pt x="35546" y="4270"/>
                  </a:cubicBezTo>
                  <a:cubicBezTo>
                    <a:pt x="35020" y="4270"/>
                    <a:pt x="34525" y="4435"/>
                    <a:pt x="34148" y="4912"/>
                  </a:cubicBezTo>
                  <a:cubicBezTo>
                    <a:pt x="33395" y="5854"/>
                    <a:pt x="33897" y="7570"/>
                    <a:pt x="34357" y="8825"/>
                  </a:cubicBezTo>
                  <a:cubicBezTo>
                    <a:pt x="33978" y="8674"/>
                    <a:pt x="33596" y="8605"/>
                    <a:pt x="33224" y="8605"/>
                  </a:cubicBezTo>
                  <a:cubicBezTo>
                    <a:pt x="30972" y="8605"/>
                    <a:pt x="29109" y="11150"/>
                    <a:pt x="30654" y="13449"/>
                  </a:cubicBezTo>
                  <a:cubicBezTo>
                    <a:pt x="30313" y="13330"/>
                    <a:pt x="29750" y="13044"/>
                    <a:pt x="29292" y="13044"/>
                  </a:cubicBezTo>
                  <a:cubicBezTo>
                    <a:pt x="29188" y="13044"/>
                    <a:pt x="29090" y="13059"/>
                    <a:pt x="29001" y="13093"/>
                  </a:cubicBezTo>
                  <a:cubicBezTo>
                    <a:pt x="28185" y="13407"/>
                    <a:pt x="28017" y="15500"/>
                    <a:pt x="27808" y="16211"/>
                  </a:cubicBezTo>
                  <a:lnTo>
                    <a:pt x="27808" y="16253"/>
                  </a:lnTo>
                  <a:cubicBezTo>
                    <a:pt x="25632" y="12968"/>
                    <a:pt x="23456" y="9683"/>
                    <a:pt x="21280" y="6419"/>
                  </a:cubicBezTo>
                  <a:cubicBezTo>
                    <a:pt x="21214" y="6326"/>
                    <a:pt x="21080" y="6259"/>
                    <a:pt x="20954" y="6259"/>
                  </a:cubicBezTo>
                  <a:cubicBezTo>
                    <a:pt x="20881" y="6259"/>
                    <a:pt x="20811" y="6281"/>
                    <a:pt x="20757" y="6335"/>
                  </a:cubicBezTo>
                  <a:cubicBezTo>
                    <a:pt x="13852" y="14433"/>
                    <a:pt x="6926" y="22446"/>
                    <a:pt x="126" y="30607"/>
                  </a:cubicBezTo>
                  <a:cubicBezTo>
                    <a:pt x="1" y="30774"/>
                    <a:pt x="126" y="30983"/>
                    <a:pt x="294" y="31004"/>
                  </a:cubicBezTo>
                  <a:cubicBezTo>
                    <a:pt x="314" y="31088"/>
                    <a:pt x="398" y="31171"/>
                    <a:pt x="524" y="31192"/>
                  </a:cubicBezTo>
                  <a:cubicBezTo>
                    <a:pt x="1863" y="31339"/>
                    <a:pt x="3181" y="31485"/>
                    <a:pt x="4520" y="31611"/>
                  </a:cubicBezTo>
                  <a:cubicBezTo>
                    <a:pt x="3579" y="40127"/>
                    <a:pt x="3139" y="48747"/>
                    <a:pt x="2804" y="57326"/>
                  </a:cubicBezTo>
                  <a:cubicBezTo>
                    <a:pt x="2804" y="57493"/>
                    <a:pt x="2951" y="57661"/>
                    <a:pt x="3139" y="57661"/>
                  </a:cubicBezTo>
                  <a:cubicBezTo>
                    <a:pt x="10244" y="57887"/>
                    <a:pt x="17361" y="57976"/>
                    <a:pt x="24481" y="57976"/>
                  </a:cubicBezTo>
                  <a:cubicBezTo>
                    <a:pt x="26587" y="57976"/>
                    <a:pt x="28694" y="57968"/>
                    <a:pt x="30800" y="57954"/>
                  </a:cubicBezTo>
                  <a:cubicBezTo>
                    <a:pt x="30988" y="57954"/>
                    <a:pt x="31156" y="57786"/>
                    <a:pt x="31156" y="57598"/>
                  </a:cubicBezTo>
                  <a:cubicBezTo>
                    <a:pt x="31616" y="49229"/>
                    <a:pt x="31804" y="40859"/>
                    <a:pt x="31679" y="32490"/>
                  </a:cubicBezTo>
                  <a:cubicBezTo>
                    <a:pt x="32997" y="32469"/>
                    <a:pt x="34336" y="32427"/>
                    <a:pt x="35654" y="32260"/>
                  </a:cubicBezTo>
                  <a:cubicBezTo>
                    <a:pt x="35968" y="32239"/>
                    <a:pt x="36010" y="31841"/>
                    <a:pt x="35801" y="31715"/>
                  </a:cubicBezTo>
                  <a:lnTo>
                    <a:pt x="35801" y="31715"/>
                  </a:lnTo>
                  <a:cubicBezTo>
                    <a:pt x="35814" y="31718"/>
                    <a:pt x="35827" y="31719"/>
                    <a:pt x="35841" y="31719"/>
                  </a:cubicBezTo>
                  <a:cubicBezTo>
                    <a:pt x="35956" y="31719"/>
                    <a:pt x="36077" y="31642"/>
                    <a:pt x="36115" y="31548"/>
                  </a:cubicBezTo>
                  <a:cubicBezTo>
                    <a:pt x="36450" y="30879"/>
                    <a:pt x="36073" y="30335"/>
                    <a:pt x="35759" y="29644"/>
                  </a:cubicBezTo>
                  <a:cubicBezTo>
                    <a:pt x="35257" y="28556"/>
                    <a:pt x="34734" y="27468"/>
                    <a:pt x="34148" y="26422"/>
                  </a:cubicBezTo>
                  <a:cubicBezTo>
                    <a:pt x="33311" y="24853"/>
                    <a:pt x="32411" y="23346"/>
                    <a:pt x="31470" y="21819"/>
                  </a:cubicBezTo>
                  <a:lnTo>
                    <a:pt x="31470" y="21819"/>
                  </a:lnTo>
                  <a:cubicBezTo>
                    <a:pt x="31532" y="21881"/>
                    <a:pt x="31620" y="21916"/>
                    <a:pt x="31703" y="21916"/>
                  </a:cubicBezTo>
                  <a:cubicBezTo>
                    <a:pt x="31815" y="21916"/>
                    <a:pt x="31918" y="21850"/>
                    <a:pt x="31930" y="21693"/>
                  </a:cubicBezTo>
                  <a:cubicBezTo>
                    <a:pt x="32244" y="19873"/>
                    <a:pt x="32474" y="18115"/>
                    <a:pt x="33144" y="16378"/>
                  </a:cubicBezTo>
                  <a:cubicBezTo>
                    <a:pt x="33457" y="15604"/>
                    <a:pt x="34001" y="14872"/>
                    <a:pt x="33165" y="14265"/>
                  </a:cubicBezTo>
                  <a:cubicBezTo>
                    <a:pt x="32662" y="13909"/>
                    <a:pt x="31846" y="13742"/>
                    <a:pt x="31177" y="13596"/>
                  </a:cubicBezTo>
                  <a:cubicBezTo>
                    <a:pt x="31219" y="13512"/>
                    <a:pt x="31260" y="13428"/>
                    <a:pt x="31177" y="13324"/>
                  </a:cubicBezTo>
                  <a:cubicBezTo>
                    <a:pt x="29889" y="11432"/>
                    <a:pt x="31307" y="9159"/>
                    <a:pt x="33155" y="9159"/>
                  </a:cubicBezTo>
                  <a:cubicBezTo>
                    <a:pt x="33678" y="9159"/>
                    <a:pt x="34235" y="9342"/>
                    <a:pt x="34776" y="9767"/>
                  </a:cubicBezTo>
                  <a:cubicBezTo>
                    <a:pt x="34836" y="9821"/>
                    <a:pt x="34918" y="9845"/>
                    <a:pt x="35002" y="9845"/>
                  </a:cubicBezTo>
                  <a:cubicBezTo>
                    <a:pt x="35211" y="9845"/>
                    <a:pt x="35430" y="9692"/>
                    <a:pt x="35341" y="9453"/>
                  </a:cubicBezTo>
                  <a:cubicBezTo>
                    <a:pt x="35069" y="8804"/>
                    <a:pt x="34838" y="8114"/>
                    <a:pt x="34713" y="7423"/>
                  </a:cubicBezTo>
                  <a:cubicBezTo>
                    <a:pt x="34525" y="6503"/>
                    <a:pt x="34462" y="6419"/>
                    <a:pt x="35131" y="5603"/>
                  </a:cubicBezTo>
                  <a:cubicBezTo>
                    <a:pt x="35255" y="5124"/>
                    <a:pt x="35458" y="4885"/>
                    <a:pt x="35758" y="4885"/>
                  </a:cubicBezTo>
                  <a:cubicBezTo>
                    <a:pt x="35865" y="4885"/>
                    <a:pt x="35983" y="4915"/>
                    <a:pt x="36115" y="4975"/>
                  </a:cubicBezTo>
                  <a:cubicBezTo>
                    <a:pt x="36512" y="5038"/>
                    <a:pt x="36910" y="5163"/>
                    <a:pt x="37245" y="5373"/>
                  </a:cubicBezTo>
                  <a:cubicBezTo>
                    <a:pt x="37292" y="5392"/>
                    <a:pt x="37342" y="5402"/>
                    <a:pt x="37391" y="5402"/>
                  </a:cubicBezTo>
                  <a:cubicBezTo>
                    <a:pt x="37601" y="5402"/>
                    <a:pt x="37798" y="5230"/>
                    <a:pt x="37747" y="4975"/>
                  </a:cubicBezTo>
                  <a:cubicBezTo>
                    <a:pt x="37286" y="3238"/>
                    <a:pt x="38291" y="1188"/>
                    <a:pt x="40090" y="728"/>
                  </a:cubicBezTo>
                  <a:cubicBezTo>
                    <a:pt x="40357" y="660"/>
                    <a:pt x="40617" y="628"/>
                    <a:pt x="40870" y="628"/>
                  </a:cubicBezTo>
                  <a:cubicBezTo>
                    <a:pt x="42564" y="628"/>
                    <a:pt x="43908" y="2060"/>
                    <a:pt x="44254" y="3699"/>
                  </a:cubicBezTo>
                  <a:cubicBezTo>
                    <a:pt x="44291" y="3849"/>
                    <a:pt x="44421" y="3919"/>
                    <a:pt x="44551" y="3919"/>
                  </a:cubicBezTo>
                  <a:cubicBezTo>
                    <a:pt x="44711" y="3919"/>
                    <a:pt x="44872" y="3812"/>
                    <a:pt x="44861" y="3615"/>
                  </a:cubicBezTo>
                  <a:cubicBezTo>
                    <a:pt x="44675" y="1642"/>
                    <a:pt x="42850" y="0"/>
                    <a:pt x="408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3424725" y="1940525"/>
              <a:ext cx="253200" cy="278900"/>
            </a:xfrm>
            <a:custGeom>
              <a:avLst/>
              <a:gdLst/>
              <a:ahLst/>
              <a:cxnLst/>
              <a:rect l="l" t="t" r="r" b="b"/>
              <a:pathLst>
                <a:path w="10128" h="11156" extrusionOk="0">
                  <a:moveTo>
                    <a:pt x="5743" y="698"/>
                  </a:moveTo>
                  <a:cubicBezTo>
                    <a:pt x="5782" y="698"/>
                    <a:pt x="5821" y="699"/>
                    <a:pt x="5859" y="701"/>
                  </a:cubicBezTo>
                  <a:cubicBezTo>
                    <a:pt x="5838" y="743"/>
                    <a:pt x="5797" y="764"/>
                    <a:pt x="5797" y="847"/>
                  </a:cubicBezTo>
                  <a:cubicBezTo>
                    <a:pt x="5587" y="2605"/>
                    <a:pt x="5378" y="4321"/>
                    <a:pt x="5106" y="6057"/>
                  </a:cubicBezTo>
                  <a:cubicBezTo>
                    <a:pt x="4814" y="6048"/>
                    <a:pt x="4520" y="6044"/>
                    <a:pt x="4226" y="6044"/>
                  </a:cubicBezTo>
                  <a:cubicBezTo>
                    <a:pt x="3217" y="6044"/>
                    <a:pt x="2203" y="6092"/>
                    <a:pt x="1214" y="6141"/>
                  </a:cubicBezTo>
                  <a:cubicBezTo>
                    <a:pt x="1361" y="5304"/>
                    <a:pt x="1633" y="4488"/>
                    <a:pt x="2051" y="3693"/>
                  </a:cubicBezTo>
                  <a:cubicBezTo>
                    <a:pt x="2806" y="2225"/>
                    <a:pt x="4275" y="698"/>
                    <a:pt x="5743" y="698"/>
                  </a:cubicBezTo>
                  <a:close/>
                  <a:moveTo>
                    <a:pt x="6299" y="764"/>
                  </a:moveTo>
                  <a:cubicBezTo>
                    <a:pt x="6843" y="910"/>
                    <a:pt x="7366" y="1266"/>
                    <a:pt x="7847" y="1977"/>
                  </a:cubicBezTo>
                  <a:cubicBezTo>
                    <a:pt x="8684" y="3170"/>
                    <a:pt x="8747" y="4739"/>
                    <a:pt x="8454" y="6267"/>
                  </a:cubicBezTo>
                  <a:cubicBezTo>
                    <a:pt x="7575" y="6162"/>
                    <a:pt x="6654" y="6099"/>
                    <a:pt x="5755" y="6057"/>
                  </a:cubicBezTo>
                  <a:cubicBezTo>
                    <a:pt x="6069" y="4321"/>
                    <a:pt x="6278" y="2563"/>
                    <a:pt x="6341" y="847"/>
                  </a:cubicBezTo>
                  <a:cubicBezTo>
                    <a:pt x="6341" y="826"/>
                    <a:pt x="6341" y="785"/>
                    <a:pt x="6299" y="764"/>
                  </a:cubicBezTo>
                  <a:close/>
                  <a:moveTo>
                    <a:pt x="1152" y="6455"/>
                  </a:moveTo>
                  <a:cubicBezTo>
                    <a:pt x="2470" y="6455"/>
                    <a:pt x="3746" y="6518"/>
                    <a:pt x="5022" y="6580"/>
                  </a:cubicBezTo>
                  <a:cubicBezTo>
                    <a:pt x="4855" y="7878"/>
                    <a:pt x="4604" y="9217"/>
                    <a:pt x="4332" y="10493"/>
                  </a:cubicBezTo>
                  <a:cubicBezTo>
                    <a:pt x="3328" y="10493"/>
                    <a:pt x="2344" y="10493"/>
                    <a:pt x="1340" y="10472"/>
                  </a:cubicBezTo>
                  <a:cubicBezTo>
                    <a:pt x="1361" y="10430"/>
                    <a:pt x="1403" y="10284"/>
                    <a:pt x="1361" y="10200"/>
                  </a:cubicBezTo>
                  <a:cubicBezTo>
                    <a:pt x="1089" y="8987"/>
                    <a:pt x="1005" y="7752"/>
                    <a:pt x="1152" y="6455"/>
                  </a:cubicBezTo>
                  <a:close/>
                  <a:moveTo>
                    <a:pt x="5629" y="6664"/>
                  </a:moveTo>
                  <a:cubicBezTo>
                    <a:pt x="6508" y="6706"/>
                    <a:pt x="7429" y="6727"/>
                    <a:pt x="8328" y="6790"/>
                  </a:cubicBezTo>
                  <a:cubicBezTo>
                    <a:pt x="8098" y="7710"/>
                    <a:pt x="7805" y="8547"/>
                    <a:pt x="7512" y="9280"/>
                  </a:cubicBezTo>
                  <a:cubicBezTo>
                    <a:pt x="7470" y="9635"/>
                    <a:pt x="7303" y="9928"/>
                    <a:pt x="7073" y="10179"/>
                  </a:cubicBezTo>
                  <a:cubicBezTo>
                    <a:pt x="6982" y="10484"/>
                    <a:pt x="6812" y="10645"/>
                    <a:pt x="6565" y="10645"/>
                  </a:cubicBezTo>
                  <a:cubicBezTo>
                    <a:pt x="6473" y="10645"/>
                    <a:pt x="6371" y="10622"/>
                    <a:pt x="6257" y="10577"/>
                  </a:cubicBezTo>
                  <a:cubicBezTo>
                    <a:pt x="6115" y="10611"/>
                    <a:pt x="5956" y="10623"/>
                    <a:pt x="5789" y="10623"/>
                  </a:cubicBezTo>
                  <a:cubicBezTo>
                    <a:pt x="5439" y="10623"/>
                    <a:pt x="5055" y="10570"/>
                    <a:pt x="4730" y="10556"/>
                  </a:cubicBezTo>
                  <a:cubicBezTo>
                    <a:pt x="5085" y="9280"/>
                    <a:pt x="5357" y="7982"/>
                    <a:pt x="5629" y="6664"/>
                  </a:cubicBezTo>
                  <a:close/>
                  <a:moveTo>
                    <a:pt x="5697" y="1"/>
                  </a:moveTo>
                  <a:cubicBezTo>
                    <a:pt x="4348" y="1"/>
                    <a:pt x="3087" y="1000"/>
                    <a:pt x="2198" y="2228"/>
                  </a:cubicBezTo>
                  <a:cubicBezTo>
                    <a:pt x="524" y="4551"/>
                    <a:pt x="1" y="7668"/>
                    <a:pt x="838" y="10430"/>
                  </a:cubicBezTo>
                  <a:cubicBezTo>
                    <a:pt x="838" y="10451"/>
                    <a:pt x="880" y="10472"/>
                    <a:pt x="880" y="10493"/>
                  </a:cubicBezTo>
                  <a:cubicBezTo>
                    <a:pt x="775" y="10598"/>
                    <a:pt x="796" y="10849"/>
                    <a:pt x="1005" y="10849"/>
                  </a:cubicBezTo>
                  <a:cubicBezTo>
                    <a:pt x="2571" y="10901"/>
                    <a:pt x="4239" y="11156"/>
                    <a:pt x="5839" y="11156"/>
                  </a:cubicBezTo>
                  <a:cubicBezTo>
                    <a:pt x="6163" y="11156"/>
                    <a:pt x="6484" y="11145"/>
                    <a:pt x="6801" y="11121"/>
                  </a:cubicBezTo>
                  <a:cubicBezTo>
                    <a:pt x="7994" y="11058"/>
                    <a:pt x="7994" y="9907"/>
                    <a:pt x="8307" y="8903"/>
                  </a:cubicBezTo>
                  <a:cubicBezTo>
                    <a:pt x="9082" y="6287"/>
                    <a:pt x="10128" y="2877"/>
                    <a:pt x="7680" y="785"/>
                  </a:cubicBezTo>
                  <a:cubicBezTo>
                    <a:pt x="7019" y="233"/>
                    <a:pt x="6348" y="1"/>
                    <a:pt x="569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4"/>
          <p:cNvGrpSpPr/>
          <p:nvPr/>
        </p:nvGrpSpPr>
        <p:grpSpPr>
          <a:xfrm>
            <a:off x="6569110" y="2047096"/>
            <a:ext cx="484472" cy="245055"/>
            <a:chOff x="2952900" y="3665550"/>
            <a:chExt cx="625125" cy="316200"/>
          </a:xfrm>
        </p:grpSpPr>
        <p:sp>
          <p:nvSpPr>
            <p:cNvPr id="925" name="Google Shape;925;p44"/>
            <p:cNvSpPr/>
            <p:nvPr/>
          </p:nvSpPr>
          <p:spPr>
            <a:xfrm>
              <a:off x="2952900" y="3665550"/>
              <a:ext cx="625125" cy="316200"/>
            </a:xfrm>
            <a:custGeom>
              <a:avLst/>
              <a:gdLst/>
              <a:ahLst/>
              <a:cxnLst/>
              <a:rect l="l" t="t" r="r" b="b"/>
              <a:pathLst>
                <a:path w="25005" h="12648" extrusionOk="0">
                  <a:moveTo>
                    <a:pt x="9570" y="447"/>
                  </a:moveTo>
                  <a:cubicBezTo>
                    <a:pt x="10356" y="447"/>
                    <a:pt x="11225" y="955"/>
                    <a:pt x="11802" y="1438"/>
                  </a:cubicBezTo>
                  <a:cubicBezTo>
                    <a:pt x="12346" y="1920"/>
                    <a:pt x="12785" y="2443"/>
                    <a:pt x="13266" y="2945"/>
                  </a:cubicBezTo>
                  <a:cubicBezTo>
                    <a:pt x="11969" y="2045"/>
                    <a:pt x="10588" y="1396"/>
                    <a:pt x="9019" y="1103"/>
                  </a:cubicBezTo>
                  <a:lnTo>
                    <a:pt x="8391" y="1020"/>
                  </a:lnTo>
                  <a:cubicBezTo>
                    <a:pt x="8714" y="607"/>
                    <a:pt x="9129" y="447"/>
                    <a:pt x="9570" y="447"/>
                  </a:cubicBezTo>
                  <a:close/>
                  <a:moveTo>
                    <a:pt x="7099" y="1598"/>
                  </a:moveTo>
                  <a:cubicBezTo>
                    <a:pt x="8532" y="1598"/>
                    <a:pt x="9948" y="1884"/>
                    <a:pt x="10986" y="2338"/>
                  </a:cubicBezTo>
                  <a:cubicBezTo>
                    <a:pt x="13936" y="3614"/>
                    <a:pt x="16091" y="6146"/>
                    <a:pt x="18141" y="8531"/>
                  </a:cubicBezTo>
                  <a:cubicBezTo>
                    <a:pt x="18121" y="8636"/>
                    <a:pt x="18141" y="8720"/>
                    <a:pt x="18204" y="8803"/>
                  </a:cubicBezTo>
                  <a:cubicBezTo>
                    <a:pt x="15584" y="10160"/>
                    <a:pt x="12947" y="11076"/>
                    <a:pt x="10003" y="11076"/>
                  </a:cubicBezTo>
                  <a:cubicBezTo>
                    <a:pt x="9679" y="11076"/>
                    <a:pt x="9351" y="11065"/>
                    <a:pt x="9019" y="11042"/>
                  </a:cubicBezTo>
                  <a:cubicBezTo>
                    <a:pt x="5964" y="10833"/>
                    <a:pt x="43" y="9034"/>
                    <a:pt x="1382" y="4765"/>
                  </a:cubicBezTo>
                  <a:cubicBezTo>
                    <a:pt x="2110" y="2449"/>
                    <a:pt x="4630" y="1598"/>
                    <a:pt x="7099" y="1598"/>
                  </a:cubicBezTo>
                  <a:close/>
                  <a:moveTo>
                    <a:pt x="22912" y="6793"/>
                  </a:moveTo>
                  <a:cubicBezTo>
                    <a:pt x="23332" y="6793"/>
                    <a:pt x="23759" y="6841"/>
                    <a:pt x="24188" y="6941"/>
                  </a:cubicBezTo>
                  <a:cubicBezTo>
                    <a:pt x="23435" y="7883"/>
                    <a:pt x="22473" y="8448"/>
                    <a:pt x="21280" y="8657"/>
                  </a:cubicBezTo>
                  <a:cubicBezTo>
                    <a:pt x="21113" y="8699"/>
                    <a:pt x="21029" y="8929"/>
                    <a:pt x="21134" y="9075"/>
                  </a:cubicBezTo>
                  <a:cubicBezTo>
                    <a:pt x="21698" y="9996"/>
                    <a:pt x="22284" y="10938"/>
                    <a:pt x="22849" y="11858"/>
                  </a:cubicBezTo>
                  <a:cubicBezTo>
                    <a:pt x="21175" y="11251"/>
                    <a:pt x="19481" y="10394"/>
                    <a:pt x="18665" y="8782"/>
                  </a:cubicBezTo>
                  <a:lnTo>
                    <a:pt x="18665" y="8762"/>
                  </a:lnTo>
                  <a:cubicBezTo>
                    <a:pt x="19809" y="7501"/>
                    <a:pt x="21308" y="6793"/>
                    <a:pt x="22912" y="6793"/>
                  </a:cubicBezTo>
                  <a:close/>
                  <a:moveTo>
                    <a:pt x="9514" y="1"/>
                  </a:moveTo>
                  <a:cubicBezTo>
                    <a:pt x="8930" y="1"/>
                    <a:pt x="8424" y="281"/>
                    <a:pt x="8098" y="999"/>
                  </a:cubicBezTo>
                  <a:cubicBezTo>
                    <a:pt x="7874" y="983"/>
                    <a:pt x="7643" y="974"/>
                    <a:pt x="7408" y="974"/>
                  </a:cubicBezTo>
                  <a:cubicBezTo>
                    <a:pt x="4620" y="974"/>
                    <a:pt x="1233" y="2144"/>
                    <a:pt x="712" y="5058"/>
                  </a:cubicBezTo>
                  <a:cubicBezTo>
                    <a:pt x="1" y="8971"/>
                    <a:pt x="4499" y="10938"/>
                    <a:pt x="7575" y="11440"/>
                  </a:cubicBezTo>
                  <a:cubicBezTo>
                    <a:pt x="8374" y="11564"/>
                    <a:pt x="9199" y="11627"/>
                    <a:pt x="10031" y="11627"/>
                  </a:cubicBezTo>
                  <a:cubicBezTo>
                    <a:pt x="12994" y="11627"/>
                    <a:pt x="16057" y="10823"/>
                    <a:pt x="18393" y="9075"/>
                  </a:cubicBezTo>
                  <a:cubicBezTo>
                    <a:pt x="19292" y="11042"/>
                    <a:pt x="21426" y="11879"/>
                    <a:pt x="23351" y="12632"/>
                  </a:cubicBezTo>
                  <a:cubicBezTo>
                    <a:pt x="23379" y="12643"/>
                    <a:pt x="23406" y="12647"/>
                    <a:pt x="23433" y="12647"/>
                  </a:cubicBezTo>
                  <a:cubicBezTo>
                    <a:pt x="23623" y="12647"/>
                    <a:pt x="23757" y="12403"/>
                    <a:pt x="23665" y="12256"/>
                  </a:cubicBezTo>
                  <a:cubicBezTo>
                    <a:pt x="23038" y="11210"/>
                    <a:pt x="22389" y="10184"/>
                    <a:pt x="21761" y="9138"/>
                  </a:cubicBezTo>
                  <a:cubicBezTo>
                    <a:pt x="23038" y="8803"/>
                    <a:pt x="24084" y="8071"/>
                    <a:pt x="24879" y="6941"/>
                  </a:cubicBezTo>
                  <a:cubicBezTo>
                    <a:pt x="25004" y="6774"/>
                    <a:pt x="24879" y="6565"/>
                    <a:pt x="24711" y="6523"/>
                  </a:cubicBezTo>
                  <a:cubicBezTo>
                    <a:pt x="24116" y="6347"/>
                    <a:pt x="23505" y="6260"/>
                    <a:pt x="22899" y="6260"/>
                  </a:cubicBezTo>
                  <a:cubicBezTo>
                    <a:pt x="21270" y="6260"/>
                    <a:pt x="19677" y="6887"/>
                    <a:pt x="18518" y="8092"/>
                  </a:cubicBezTo>
                  <a:cubicBezTo>
                    <a:pt x="17158" y="6460"/>
                    <a:pt x="15693" y="4765"/>
                    <a:pt x="13957" y="3468"/>
                  </a:cubicBezTo>
                  <a:cubicBezTo>
                    <a:pt x="14061" y="3405"/>
                    <a:pt x="14124" y="3300"/>
                    <a:pt x="14040" y="3175"/>
                  </a:cubicBezTo>
                  <a:cubicBezTo>
                    <a:pt x="13393" y="2189"/>
                    <a:pt x="11147" y="1"/>
                    <a:pt x="9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3018300" y="3745400"/>
              <a:ext cx="59650" cy="42675"/>
            </a:xfrm>
            <a:custGeom>
              <a:avLst/>
              <a:gdLst/>
              <a:ahLst/>
              <a:cxnLst/>
              <a:rect l="l" t="t" r="r" b="b"/>
              <a:pathLst>
                <a:path w="2386" h="1707" extrusionOk="0">
                  <a:moveTo>
                    <a:pt x="1159" y="1"/>
                  </a:moveTo>
                  <a:cubicBezTo>
                    <a:pt x="1143" y="1"/>
                    <a:pt x="1126" y="1"/>
                    <a:pt x="1109" y="2"/>
                  </a:cubicBezTo>
                  <a:cubicBezTo>
                    <a:pt x="481" y="65"/>
                    <a:pt x="0" y="985"/>
                    <a:pt x="544" y="1446"/>
                  </a:cubicBezTo>
                  <a:cubicBezTo>
                    <a:pt x="580" y="1473"/>
                    <a:pt x="620" y="1484"/>
                    <a:pt x="658" y="1484"/>
                  </a:cubicBezTo>
                  <a:cubicBezTo>
                    <a:pt x="799" y="1484"/>
                    <a:pt x="922" y="1330"/>
                    <a:pt x="774" y="1215"/>
                  </a:cubicBezTo>
                  <a:cubicBezTo>
                    <a:pt x="537" y="959"/>
                    <a:pt x="822" y="478"/>
                    <a:pt x="1137" y="478"/>
                  </a:cubicBezTo>
                  <a:cubicBezTo>
                    <a:pt x="1155" y="478"/>
                    <a:pt x="1174" y="480"/>
                    <a:pt x="1193" y="483"/>
                  </a:cubicBezTo>
                  <a:cubicBezTo>
                    <a:pt x="1402" y="504"/>
                    <a:pt x="1569" y="692"/>
                    <a:pt x="1632" y="860"/>
                  </a:cubicBezTo>
                  <a:cubicBezTo>
                    <a:pt x="1737" y="1111"/>
                    <a:pt x="1674" y="1320"/>
                    <a:pt x="1716" y="1550"/>
                  </a:cubicBezTo>
                  <a:cubicBezTo>
                    <a:pt x="1743" y="1647"/>
                    <a:pt x="1853" y="1707"/>
                    <a:pt x="1954" y="1707"/>
                  </a:cubicBezTo>
                  <a:cubicBezTo>
                    <a:pt x="2006" y="1707"/>
                    <a:pt x="2057" y="1691"/>
                    <a:pt x="2092" y="1655"/>
                  </a:cubicBezTo>
                  <a:cubicBezTo>
                    <a:pt x="2385" y="1341"/>
                    <a:pt x="2281" y="839"/>
                    <a:pt x="2051" y="525"/>
                  </a:cubicBezTo>
                  <a:cubicBezTo>
                    <a:pt x="1890" y="224"/>
                    <a:pt x="1538" y="1"/>
                    <a:pt x="115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3161100" y="3766800"/>
              <a:ext cx="106200" cy="104225"/>
            </a:xfrm>
            <a:custGeom>
              <a:avLst/>
              <a:gdLst/>
              <a:ahLst/>
              <a:cxnLst/>
              <a:rect l="l" t="t" r="r" b="b"/>
              <a:pathLst>
                <a:path w="4248" h="4169" extrusionOk="0">
                  <a:moveTo>
                    <a:pt x="2992" y="656"/>
                  </a:moveTo>
                  <a:cubicBezTo>
                    <a:pt x="3034" y="656"/>
                    <a:pt x="3077" y="662"/>
                    <a:pt x="3118" y="673"/>
                  </a:cubicBezTo>
                  <a:cubicBezTo>
                    <a:pt x="3118" y="736"/>
                    <a:pt x="3139" y="841"/>
                    <a:pt x="3139" y="924"/>
                  </a:cubicBezTo>
                  <a:cubicBezTo>
                    <a:pt x="3202" y="1050"/>
                    <a:pt x="3202" y="1217"/>
                    <a:pt x="3222" y="1364"/>
                  </a:cubicBezTo>
                  <a:cubicBezTo>
                    <a:pt x="2909" y="1364"/>
                    <a:pt x="2595" y="1406"/>
                    <a:pt x="2281" y="1406"/>
                  </a:cubicBezTo>
                  <a:cubicBezTo>
                    <a:pt x="2134" y="1406"/>
                    <a:pt x="2134" y="1636"/>
                    <a:pt x="2281" y="1636"/>
                  </a:cubicBezTo>
                  <a:cubicBezTo>
                    <a:pt x="2595" y="1636"/>
                    <a:pt x="2930" y="1657"/>
                    <a:pt x="3243" y="1657"/>
                  </a:cubicBezTo>
                  <a:cubicBezTo>
                    <a:pt x="3306" y="1991"/>
                    <a:pt x="3348" y="2347"/>
                    <a:pt x="3390" y="2682"/>
                  </a:cubicBezTo>
                  <a:cubicBezTo>
                    <a:pt x="3474" y="3079"/>
                    <a:pt x="3641" y="3603"/>
                    <a:pt x="3118" y="3603"/>
                  </a:cubicBezTo>
                  <a:cubicBezTo>
                    <a:pt x="2846" y="3603"/>
                    <a:pt x="2490" y="3414"/>
                    <a:pt x="2218" y="3393"/>
                  </a:cubicBezTo>
                  <a:cubicBezTo>
                    <a:pt x="2016" y="3365"/>
                    <a:pt x="1814" y="3351"/>
                    <a:pt x="1613" y="3351"/>
                  </a:cubicBezTo>
                  <a:cubicBezTo>
                    <a:pt x="1212" y="3351"/>
                    <a:pt x="816" y="3407"/>
                    <a:pt x="440" y="3519"/>
                  </a:cubicBezTo>
                  <a:lnTo>
                    <a:pt x="356" y="1782"/>
                  </a:lnTo>
                  <a:lnTo>
                    <a:pt x="356" y="1782"/>
                  </a:lnTo>
                  <a:cubicBezTo>
                    <a:pt x="377" y="1803"/>
                    <a:pt x="403" y="1814"/>
                    <a:pt x="432" y="1814"/>
                  </a:cubicBezTo>
                  <a:cubicBezTo>
                    <a:pt x="461" y="1814"/>
                    <a:pt x="492" y="1803"/>
                    <a:pt x="523" y="1782"/>
                  </a:cubicBezTo>
                  <a:cubicBezTo>
                    <a:pt x="1235" y="1468"/>
                    <a:pt x="1946" y="987"/>
                    <a:pt x="2678" y="736"/>
                  </a:cubicBezTo>
                  <a:cubicBezTo>
                    <a:pt x="2769" y="691"/>
                    <a:pt x="2881" y="656"/>
                    <a:pt x="2992" y="656"/>
                  </a:cubicBezTo>
                  <a:close/>
                  <a:moveTo>
                    <a:pt x="3118" y="0"/>
                  </a:moveTo>
                  <a:cubicBezTo>
                    <a:pt x="2754" y="0"/>
                    <a:pt x="2328" y="327"/>
                    <a:pt x="2051" y="485"/>
                  </a:cubicBezTo>
                  <a:cubicBezTo>
                    <a:pt x="1486" y="778"/>
                    <a:pt x="900" y="1029"/>
                    <a:pt x="314" y="1343"/>
                  </a:cubicBezTo>
                  <a:lnTo>
                    <a:pt x="314" y="1322"/>
                  </a:lnTo>
                  <a:cubicBezTo>
                    <a:pt x="314" y="1228"/>
                    <a:pt x="246" y="1181"/>
                    <a:pt x="178" y="1181"/>
                  </a:cubicBezTo>
                  <a:cubicBezTo>
                    <a:pt x="110" y="1181"/>
                    <a:pt x="42" y="1228"/>
                    <a:pt x="42" y="1322"/>
                  </a:cubicBezTo>
                  <a:cubicBezTo>
                    <a:pt x="0" y="2117"/>
                    <a:pt x="42" y="2954"/>
                    <a:pt x="0" y="3770"/>
                  </a:cubicBezTo>
                  <a:cubicBezTo>
                    <a:pt x="0" y="3917"/>
                    <a:pt x="129" y="3983"/>
                    <a:pt x="245" y="3983"/>
                  </a:cubicBezTo>
                  <a:cubicBezTo>
                    <a:pt x="262" y="3983"/>
                    <a:pt x="278" y="3982"/>
                    <a:pt x="293" y="3979"/>
                  </a:cubicBezTo>
                  <a:cubicBezTo>
                    <a:pt x="718" y="3863"/>
                    <a:pt x="1144" y="3803"/>
                    <a:pt x="1574" y="3803"/>
                  </a:cubicBezTo>
                  <a:cubicBezTo>
                    <a:pt x="1842" y="3803"/>
                    <a:pt x="2112" y="3826"/>
                    <a:pt x="2386" y="3875"/>
                  </a:cubicBezTo>
                  <a:cubicBezTo>
                    <a:pt x="2671" y="3946"/>
                    <a:pt x="3077" y="4169"/>
                    <a:pt x="3424" y="4169"/>
                  </a:cubicBezTo>
                  <a:cubicBezTo>
                    <a:pt x="3485" y="4169"/>
                    <a:pt x="3543" y="4162"/>
                    <a:pt x="3599" y="4147"/>
                  </a:cubicBezTo>
                  <a:cubicBezTo>
                    <a:pt x="4248" y="3958"/>
                    <a:pt x="3913" y="2870"/>
                    <a:pt x="3850" y="2410"/>
                  </a:cubicBezTo>
                  <a:cubicBezTo>
                    <a:pt x="3787" y="1824"/>
                    <a:pt x="3746" y="1113"/>
                    <a:pt x="3599" y="506"/>
                  </a:cubicBezTo>
                  <a:cubicBezTo>
                    <a:pt x="3536" y="276"/>
                    <a:pt x="3474" y="66"/>
                    <a:pt x="3181" y="4"/>
                  </a:cubicBezTo>
                  <a:cubicBezTo>
                    <a:pt x="3160" y="1"/>
                    <a:pt x="3139" y="0"/>
                    <a:pt x="311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3204675" y="3824425"/>
              <a:ext cx="41700" cy="11575"/>
            </a:xfrm>
            <a:custGeom>
              <a:avLst/>
              <a:gdLst/>
              <a:ahLst/>
              <a:cxnLst/>
              <a:rect l="l" t="t" r="r" b="b"/>
              <a:pathLst>
                <a:path w="1668" h="463" extrusionOk="0">
                  <a:moveTo>
                    <a:pt x="1479" y="0"/>
                  </a:moveTo>
                  <a:cubicBezTo>
                    <a:pt x="1040" y="63"/>
                    <a:pt x="580" y="189"/>
                    <a:pt x="119" y="272"/>
                  </a:cubicBezTo>
                  <a:cubicBezTo>
                    <a:pt x="1" y="292"/>
                    <a:pt x="51" y="462"/>
                    <a:pt x="163" y="462"/>
                  </a:cubicBezTo>
                  <a:cubicBezTo>
                    <a:pt x="169" y="462"/>
                    <a:pt x="176" y="462"/>
                    <a:pt x="182" y="461"/>
                  </a:cubicBezTo>
                  <a:cubicBezTo>
                    <a:pt x="622" y="398"/>
                    <a:pt x="1061" y="377"/>
                    <a:pt x="1521" y="251"/>
                  </a:cubicBezTo>
                  <a:cubicBezTo>
                    <a:pt x="1668" y="251"/>
                    <a:pt x="1647" y="0"/>
                    <a:pt x="147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4"/>
          <p:cNvSpPr/>
          <p:nvPr/>
        </p:nvSpPr>
        <p:spPr>
          <a:xfrm rot="584958">
            <a:off x="6510775" y="1519618"/>
            <a:ext cx="459625" cy="397915"/>
          </a:xfrm>
          <a:custGeom>
            <a:avLst/>
            <a:gdLst/>
            <a:ahLst/>
            <a:cxnLst/>
            <a:rect l="l" t="t" r="r" b="b"/>
            <a:pathLst>
              <a:path w="30947" h="26792" extrusionOk="0">
                <a:moveTo>
                  <a:pt x="17164" y="3777"/>
                </a:moveTo>
                <a:cubicBezTo>
                  <a:pt x="17393" y="3777"/>
                  <a:pt x="17614" y="3844"/>
                  <a:pt x="17848" y="3977"/>
                </a:cubicBezTo>
                <a:cubicBezTo>
                  <a:pt x="18392" y="4354"/>
                  <a:pt x="18685" y="5003"/>
                  <a:pt x="18455" y="5630"/>
                </a:cubicBezTo>
                <a:cubicBezTo>
                  <a:pt x="18267" y="6153"/>
                  <a:pt x="17848" y="6467"/>
                  <a:pt x="17388" y="6635"/>
                </a:cubicBezTo>
                <a:cubicBezTo>
                  <a:pt x="17221" y="6446"/>
                  <a:pt x="17032" y="6363"/>
                  <a:pt x="16802" y="6237"/>
                </a:cubicBezTo>
                <a:cubicBezTo>
                  <a:pt x="16799" y="6234"/>
                  <a:pt x="16796" y="6233"/>
                  <a:pt x="16792" y="6233"/>
                </a:cubicBezTo>
                <a:cubicBezTo>
                  <a:pt x="16769" y="6233"/>
                  <a:pt x="16734" y="6279"/>
                  <a:pt x="16698" y="6279"/>
                </a:cubicBezTo>
                <a:cubicBezTo>
                  <a:pt x="16635" y="6279"/>
                  <a:pt x="16593" y="6133"/>
                  <a:pt x="16530" y="6133"/>
                </a:cubicBezTo>
                <a:cubicBezTo>
                  <a:pt x="16494" y="6115"/>
                  <a:pt x="16474" y="6066"/>
                  <a:pt x="16429" y="6066"/>
                </a:cubicBezTo>
                <a:cubicBezTo>
                  <a:pt x="16421" y="6066"/>
                  <a:pt x="16413" y="6067"/>
                  <a:pt x="16405" y="6070"/>
                </a:cubicBezTo>
                <a:cubicBezTo>
                  <a:pt x="16375" y="6055"/>
                  <a:pt x="16335" y="6040"/>
                  <a:pt x="16299" y="6040"/>
                </a:cubicBezTo>
                <a:cubicBezTo>
                  <a:pt x="16285" y="6040"/>
                  <a:pt x="16271" y="6043"/>
                  <a:pt x="16258" y="6049"/>
                </a:cubicBezTo>
                <a:cubicBezTo>
                  <a:pt x="15651" y="5735"/>
                  <a:pt x="15777" y="4668"/>
                  <a:pt x="16175" y="4208"/>
                </a:cubicBezTo>
                <a:cubicBezTo>
                  <a:pt x="16342" y="4019"/>
                  <a:pt x="16551" y="3873"/>
                  <a:pt x="16760" y="3831"/>
                </a:cubicBezTo>
                <a:cubicBezTo>
                  <a:pt x="16788" y="3858"/>
                  <a:pt x="16823" y="3874"/>
                  <a:pt x="16860" y="3874"/>
                </a:cubicBezTo>
                <a:cubicBezTo>
                  <a:pt x="16907" y="3874"/>
                  <a:pt x="16955" y="3848"/>
                  <a:pt x="16991" y="3789"/>
                </a:cubicBezTo>
                <a:cubicBezTo>
                  <a:pt x="17049" y="3781"/>
                  <a:pt x="17107" y="3777"/>
                  <a:pt x="17164" y="3777"/>
                </a:cubicBezTo>
                <a:close/>
                <a:moveTo>
                  <a:pt x="25123" y="6099"/>
                </a:moveTo>
                <a:cubicBezTo>
                  <a:pt x="27458" y="6099"/>
                  <a:pt x="30007" y="7586"/>
                  <a:pt x="30047" y="10129"/>
                </a:cubicBezTo>
                <a:cubicBezTo>
                  <a:pt x="30089" y="12807"/>
                  <a:pt x="27975" y="15192"/>
                  <a:pt x="25653" y="16176"/>
                </a:cubicBezTo>
                <a:cubicBezTo>
                  <a:pt x="24754" y="16564"/>
                  <a:pt x="23849" y="16720"/>
                  <a:pt x="22946" y="16720"/>
                </a:cubicBezTo>
                <a:cubicBezTo>
                  <a:pt x="21223" y="16720"/>
                  <a:pt x="19503" y="16152"/>
                  <a:pt x="17828" y="15548"/>
                </a:cubicBezTo>
                <a:cubicBezTo>
                  <a:pt x="17848" y="15004"/>
                  <a:pt x="17848" y="14481"/>
                  <a:pt x="17848" y="13916"/>
                </a:cubicBezTo>
                <a:cubicBezTo>
                  <a:pt x="17869" y="12431"/>
                  <a:pt x="17953" y="10882"/>
                  <a:pt x="17911" y="9376"/>
                </a:cubicBezTo>
                <a:cubicBezTo>
                  <a:pt x="19941" y="7911"/>
                  <a:pt x="22159" y="6258"/>
                  <a:pt x="24753" y="6112"/>
                </a:cubicBezTo>
                <a:cubicBezTo>
                  <a:pt x="24876" y="6103"/>
                  <a:pt x="24999" y="6099"/>
                  <a:pt x="25123" y="6099"/>
                </a:cubicBezTo>
                <a:close/>
                <a:moveTo>
                  <a:pt x="8137" y="5181"/>
                </a:moveTo>
                <a:cubicBezTo>
                  <a:pt x="11071" y="5181"/>
                  <a:pt x="14065" y="6388"/>
                  <a:pt x="15233" y="8685"/>
                </a:cubicBezTo>
                <a:cubicBezTo>
                  <a:pt x="15254" y="8748"/>
                  <a:pt x="15296" y="8769"/>
                  <a:pt x="15338" y="8769"/>
                </a:cubicBezTo>
                <a:cubicBezTo>
                  <a:pt x="14877" y="10757"/>
                  <a:pt x="14626" y="12807"/>
                  <a:pt x="14522" y="14837"/>
                </a:cubicBezTo>
                <a:cubicBezTo>
                  <a:pt x="14464" y="14814"/>
                  <a:pt x="14401" y="14797"/>
                  <a:pt x="14334" y="14797"/>
                </a:cubicBezTo>
                <a:cubicBezTo>
                  <a:pt x="14279" y="14797"/>
                  <a:pt x="14223" y="14808"/>
                  <a:pt x="14166" y="14837"/>
                </a:cubicBezTo>
                <a:cubicBezTo>
                  <a:pt x="12325" y="15997"/>
                  <a:pt x="10220" y="16815"/>
                  <a:pt x="8072" y="16815"/>
                </a:cubicBezTo>
                <a:cubicBezTo>
                  <a:pt x="7316" y="16815"/>
                  <a:pt x="6554" y="16713"/>
                  <a:pt x="5796" y="16490"/>
                </a:cubicBezTo>
                <a:cubicBezTo>
                  <a:pt x="3055" y="15674"/>
                  <a:pt x="879" y="13268"/>
                  <a:pt x="1110" y="10296"/>
                </a:cubicBezTo>
                <a:cubicBezTo>
                  <a:pt x="1369" y="6825"/>
                  <a:pt x="4712" y="5181"/>
                  <a:pt x="8137" y="5181"/>
                </a:cubicBezTo>
                <a:close/>
                <a:moveTo>
                  <a:pt x="16363" y="6593"/>
                </a:moveTo>
                <a:cubicBezTo>
                  <a:pt x="16509" y="6656"/>
                  <a:pt x="16677" y="6760"/>
                  <a:pt x="16781" y="6865"/>
                </a:cubicBezTo>
                <a:cubicBezTo>
                  <a:pt x="16719" y="6990"/>
                  <a:pt x="16802" y="7200"/>
                  <a:pt x="16991" y="7221"/>
                </a:cubicBezTo>
                <a:lnTo>
                  <a:pt x="17012" y="7221"/>
                </a:lnTo>
                <a:cubicBezTo>
                  <a:pt x="17535" y="8225"/>
                  <a:pt x="17284" y="10003"/>
                  <a:pt x="17284" y="10861"/>
                </a:cubicBezTo>
                <a:cubicBezTo>
                  <a:pt x="17304" y="12368"/>
                  <a:pt x="17284" y="13853"/>
                  <a:pt x="17242" y="15339"/>
                </a:cubicBezTo>
                <a:cubicBezTo>
                  <a:pt x="17179" y="18038"/>
                  <a:pt x="16970" y="20695"/>
                  <a:pt x="15840" y="23164"/>
                </a:cubicBezTo>
                <a:cubicBezTo>
                  <a:pt x="15045" y="22055"/>
                  <a:pt x="15045" y="20654"/>
                  <a:pt x="15024" y="19314"/>
                </a:cubicBezTo>
                <a:cubicBezTo>
                  <a:pt x="15003" y="17850"/>
                  <a:pt x="15003" y="16385"/>
                  <a:pt x="15045" y="14941"/>
                </a:cubicBezTo>
                <a:cubicBezTo>
                  <a:pt x="15191" y="12096"/>
                  <a:pt x="15568" y="9313"/>
                  <a:pt x="16342" y="6593"/>
                </a:cubicBezTo>
                <a:close/>
                <a:moveTo>
                  <a:pt x="17828" y="16281"/>
                </a:moveTo>
                <a:cubicBezTo>
                  <a:pt x="18790" y="17055"/>
                  <a:pt x="19732" y="17892"/>
                  <a:pt x="20631" y="18791"/>
                </a:cubicBezTo>
                <a:cubicBezTo>
                  <a:pt x="21154" y="19294"/>
                  <a:pt x="21636" y="19817"/>
                  <a:pt x="22138" y="20361"/>
                </a:cubicBezTo>
                <a:cubicBezTo>
                  <a:pt x="22619" y="20884"/>
                  <a:pt x="23393" y="21574"/>
                  <a:pt x="23665" y="22202"/>
                </a:cubicBezTo>
                <a:cubicBezTo>
                  <a:pt x="24084" y="22579"/>
                  <a:pt x="24000" y="22976"/>
                  <a:pt x="23372" y="23395"/>
                </a:cubicBezTo>
                <a:cubicBezTo>
                  <a:pt x="23298" y="23978"/>
                  <a:pt x="23116" y="24262"/>
                  <a:pt x="22843" y="24262"/>
                </a:cubicBezTo>
                <a:cubicBezTo>
                  <a:pt x="22734" y="24262"/>
                  <a:pt x="22610" y="24216"/>
                  <a:pt x="22473" y="24127"/>
                </a:cubicBezTo>
                <a:cubicBezTo>
                  <a:pt x="22159" y="24043"/>
                  <a:pt x="21845" y="23834"/>
                  <a:pt x="21573" y="23687"/>
                </a:cubicBezTo>
                <a:cubicBezTo>
                  <a:pt x="20903" y="23311"/>
                  <a:pt x="20317" y="22871"/>
                  <a:pt x="19815" y="22327"/>
                </a:cubicBezTo>
                <a:cubicBezTo>
                  <a:pt x="18790" y="21281"/>
                  <a:pt x="18100" y="19984"/>
                  <a:pt x="17639" y="18603"/>
                </a:cubicBezTo>
                <a:cubicBezTo>
                  <a:pt x="17723" y="17850"/>
                  <a:pt x="17807" y="17055"/>
                  <a:pt x="17828" y="16281"/>
                </a:cubicBezTo>
                <a:close/>
                <a:moveTo>
                  <a:pt x="14480" y="15402"/>
                </a:moveTo>
                <a:lnTo>
                  <a:pt x="14480" y="15967"/>
                </a:lnTo>
                <a:cubicBezTo>
                  <a:pt x="14459" y="16490"/>
                  <a:pt x="14417" y="17076"/>
                  <a:pt x="14396" y="17661"/>
                </a:cubicBezTo>
                <a:cubicBezTo>
                  <a:pt x="14312" y="17703"/>
                  <a:pt x="14250" y="17745"/>
                  <a:pt x="14208" y="17850"/>
                </a:cubicBezTo>
                <a:cubicBezTo>
                  <a:pt x="13685" y="19628"/>
                  <a:pt x="12994" y="21323"/>
                  <a:pt x="12053" y="22934"/>
                </a:cubicBezTo>
                <a:cubicBezTo>
                  <a:pt x="11592" y="23667"/>
                  <a:pt x="11132" y="24420"/>
                  <a:pt x="10588" y="25068"/>
                </a:cubicBezTo>
                <a:cubicBezTo>
                  <a:pt x="10337" y="25403"/>
                  <a:pt x="10086" y="25675"/>
                  <a:pt x="9751" y="25884"/>
                </a:cubicBezTo>
                <a:lnTo>
                  <a:pt x="8558" y="25508"/>
                </a:lnTo>
                <a:cubicBezTo>
                  <a:pt x="8328" y="25257"/>
                  <a:pt x="8600" y="24399"/>
                  <a:pt x="8663" y="24106"/>
                </a:cubicBezTo>
                <a:cubicBezTo>
                  <a:pt x="9584" y="20758"/>
                  <a:pt x="12220" y="17933"/>
                  <a:pt x="14480" y="15402"/>
                </a:cubicBezTo>
                <a:close/>
                <a:moveTo>
                  <a:pt x="20027" y="0"/>
                </a:moveTo>
                <a:cubicBezTo>
                  <a:pt x="20019" y="0"/>
                  <a:pt x="20011" y="1"/>
                  <a:pt x="20004" y="2"/>
                </a:cubicBezTo>
                <a:cubicBezTo>
                  <a:pt x="18623" y="379"/>
                  <a:pt x="17828" y="2052"/>
                  <a:pt x="17765" y="3412"/>
                </a:cubicBezTo>
                <a:cubicBezTo>
                  <a:pt x="17618" y="3350"/>
                  <a:pt x="17451" y="3308"/>
                  <a:pt x="17304" y="3287"/>
                </a:cubicBezTo>
                <a:cubicBezTo>
                  <a:pt x="17242" y="3266"/>
                  <a:pt x="17174" y="3256"/>
                  <a:pt x="17106" y="3256"/>
                </a:cubicBezTo>
                <a:cubicBezTo>
                  <a:pt x="17038" y="3256"/>
                  <a:pt x="16970" y="3266"/>
                  <a:pt x="16907" y="3287"/>
                </a:cubicBezTo>
                <a:cubicBezTo>
                  <a:pt x="16719" y="1948"/>
                  <a:pt x="15840" y="567"/>
                  <a:pt x="14522" y="169"/>
                </a:cubicBezTo>
                <a:cubicBezTo>
                  <a:pt x="14499" y="161"/>
                  <a:pt x="14477" y="157"/>
                  <a:pt x="14456" y="157"/>
                </a:cubicBezTo>
                <a:cubicBezTo>
                  <a:pt x="14266" y="157"/>
                  <a:pt x="14163" y="475"/>
                  <a:pt x="14333" y="588"/>
                </a:cubicBezTo>
                <a:cubicBezTo>
                  <a:pt x="15463" y="1257"/>
                  <a:pt x="16300" y="2073"/>
                  <a:pt x="16572" y="3350"/>
                </a:cubicBezTo>
                <a:cubicBezTo>
                  <a:pt x="15944" y="3559"/>
                  <a:pt x="15442" y="4082"/>
                  <a:pt x="15317" y="4752"/>
                </a:cubicBezTo>
                <a:cubicBezTo>
                  <a:pt x="15191" y="5379"/>
                  <a:pt x="15463" y="6112"/>
                  <a:pt x="16028" y="6363"/>
                </a:cubicBezTo>
                <a:cubicBezTo>
                  <a:pt x="15777" y="7011"/>
                  <a:pt x="15568" y="7681"/>
                  <a:pt x="15400" y="8350"/>
                </a:cubicBezTo>
                <a:cubicBezTo>
                  <a:pt x="14157" y="5855"/>
                  <a:pt x="11100" y="4593"/>
                  <a:pt x="8066" y="4593"/>
                </a:cubicBezTo>
                <a:cubicBezTo>
                  <a:pt x="4512" y="4593"/>
                  <a:pt x="991" y="6325"/>
                  <a:pt x="461" y="9836"/>
                </a:cubicBezTo>
                <a:cubicBezTo>
                  <a:pt x="1" y="12828"/>
                  <a:pt x="1821" y="15527"/>
                  <a:pt x="4478" y="16741"/>
                </a:cubicBezTo>
                <a:cubicBezTo>
                  <a:pt x="5628" y="17255"/>
                  <a:pt x="6813" y="17482"/>
                  <a:pt x="7995" y="17482"/>
                </a:cubicBezTo>
                <a:cubicBezTo>
                  <a:pt x="9652" y="17482"/>
                  <a:pt x="11300" y="17034"/>
                  <a:pt x="12827" y="16301"/>
                </a:cubicBezTo>
                <a:lnTo>
                  <a:pt x="12827" y="16301"/>
                </a:lnTo>
                <a:cubicBezTo>
                  <a:pt x="11571" y="17766"/>
                  <a:pt x="10337" y="19294"/>
                  <a:pt x="9374" y="20967"/>
                </a:cubicBezTo>
                <a:cubicBezTo>
                  <a:pt x="8663" y="22160"/>
                  <a:pt x="7115" y="24650"/>
                  <a:pt x="8035" y="26094"/>
                </a:cubicBezTo>
                <a:cubicBezTo>
                  <a:pt x="8346" y="26580"/>
                  <a:pt x="8695" y="26791"/>
                  <a:pt x="9066" y="26791"/>
                </a:cubicBezTo>
                <a:cubicBezTo>
                  <a:pt x="10899" y="26791"/>
                  <a:pt x="13279" y="21663"/>
                  <a:pt x="14271" y="19210"/>
                </a:cubicBezTo>
                <a:cubicBezTo>
                  <a:pt x="14271" y="20967"/>
                  <a:pt x="14501" y="22746"/>
                  <a:pt x="15589" y="23959"/>
                </a:cubicBezTo>
                <a:cubicBezTo>
                  <a:pt x="15652" y="24022"/>
                  <a:pt x="15734" y="24051"/>
                  <a:pt x="15814" y="24051"/>
                </a:cubicBezTo>
                <a:cubicBezTo>
                  <a:pt x="15920" y="24051"/>
                  <a:pt x="16022" y="24001"/>
                  <a:pt x="16070" y="23918"/>
                </a:cubicBezTo>
                <a:cubicBezTo>
                  <a:pt x="16802" y="22495"/>
                  <a:pt x="17221" y="20988"/>
                  <a:pt x="17451" y="19461"/>
                </a:cubicBezTo>
                <a:cubicBezTo>
                  <a:pt x="17953" y="21093"/>
                  <a:pt x="18936" y="22537"/>
                  <a:pt x="20297" y="23583"/>
                </a:cubicBezTo>
                <a:cubicBezTo>
                  <a:pt x="20951" y="24090"/>
                  <a:pt x="22245" y="24994"/>
                  <a:pt x="23298" y="24994"/>
                </a:cubicBezTo>
                <a:cubicBezTo>
                  <a:pt x="23592" y="24994"/>
                  <a:pt x="23867" y="24923"/>
                  <a:pt x="24105" y="24755"/>
                </a:cubicBezTo>
                <a:cubicBezTo>
                  <a:pt x="25465" y="23729"/>
                  <a:pt x="24167" y="22034"/>
                  <a:pt x="23435" y="21135"/>
                </a:cubicBezTo>
                <a:cubicBezTo>
                  <a:pt x="22117" y="19524"/>
                  <a:pt x="20652" y="18038"/>
                  <a:pt x="19041" y="16678"/>
                </a:cubicBezTo>
                <a:lnTo>
                  <a:pt x="19041" y="16678"/>
                </a:lnTo>
                <a:cubicBezTo>
                  <a:pt x="20321" y="17073"/>
                  <a:pt x="21612" y="17353"/>
                  <a:pt x="22897" y="17353"/>
                </a:cubicBezTo>
                <a:cubicBezTo>
                  <a:pt x="24133" y="17353"/>
                  <a:pt x="25363" y="17094"/>
                  <a:pt x="26574" y="16427"/>
                </a:cubicBezTo>
                <a:cubicBezTo>
                  <a:pt x="28959" y="15088"/>
                  <a:pt x="30947" y="12389"/>
                  <a:pt x="30633" y="9627"/>
                </a:cubicBezTo>
                <a:cubicBezTo>
                  <a:pt x="30382" y="7283"/>
                  <a:pt x="28164" y="5819"/>
                  <a:pt x="25967" y="5547"/>
                </a:cubicBezTo>
                <a:cubicBezTo>
                  <a:pt x="25693" y="5512"/>
                  <a:pt x="25421" y="5496"/>
                  <a:pt x="25152" y="5496"/>
                </a:cubicBezTo>
                <a:cubicBezTo>
                  <a:pt x="22462" y="5496"/>
                  <a:pt x="20019" y="7122"/>
                  <a:pt x="17869" y="8643"/>
                </a:cubicBezTo>
                <a:cubicBezTo>
                  <a:pt x="17848" y="8455"/>
                  <a:pt x="17848" y="8267"/>
                  <a:pt x="17828" y="8099"/>
                </a:cubicBezTo>
                <a:cubicBezTo>
                  <a:pt x="17807" y="7744"/>
                  <a:pt x="17723" y="7430"/>
                  <a:pt x="17618" y="7158"/>
                </a:cubicBezTo>
                <a:cubicBezTo>
                  <a:pt x="18351" y="6886"/>
                  <a:pt x="18957" y="6174"/>
                  <a:pt x="19020" y="5400"/>
                </a:cubicBezTo>
                <a:cubicBezTo>
                  <a:pt x="19104" y="4647"/>
                  <a:pt x="18685" y="3936"/>
                  <a:pt x="18058" y="3538"/>
                </a:cubicBezTo>
                <a:cubicBezTo>
                  <a:pt x="18141" y="2868"/>
                  <a:pt x="18351" y="2241"/>
                  <a:pt x="18706" y="1676"/>
                </a:cubicBezTo>
                <a:cubicBezTo>
                  <a:pt x="19104" y="1111"/>
                  <a:pt x="19648" y="776"/>
                  <a:pt x="20171" y="316"/>
                </a:cubicBezTo>
                <a:cubicBezTo>
                  <a:pt x="20311" y="196"/>
                  <a:pt x="20184" y="0"/>
                  <a:pt x="2002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E966339-E84A-4E97-A009-C1A5FD49B5A1}"/>
              </a:ext>
            </a:extLst>
          </p:cNvPr>
          <p:cNvPicPr>
            <a:picLocks noChangeAspect="1"/>
          </p:cNvPicPr>
          <p:nvPr/>
        </p:nvPicPr>
        <p:blipFill>
          <a:blip r:embed="rId3"/>
          <a:stretch>
            <a:fillRect/>
          </a:stretch>
        </p:blipFill>
        <p:spPr>
          <a:xfrm>
            <a:off x="4691824" y="815545"/>
            <a:ext cx="3390292" cy="3461488"/>
          </a:xfrm>
          <a:prstGeom prst="rect">
            <a:avLst/>
          </a:prstGeom>
        </p:spPr>
      </p:pic>
    </p:spTree>
    <p:extLst>
      <p:ext uri="{BB962C8B-B14F-4D97-AF65-F5344CB8AC3E}">
        <p14:creationId xmlns:p14="http://schemas.microsoft.com/office/powerpoint/2010/main" val="4159674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091359" y="191452"/>
            <a:ext cx="49612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Lợi</a:t>
            </a:r>
            <a:r>
              <a:rPr lang="en-US" dirty="0"/>
              <a:t> </a:t>
            </a:r>
            <a:r>
              <a:rPr lang="en-US" dirty="0" err="1"/>
              <a:t>thế</a:t>
            </a:r>
            <a:r>
              <a:rPr lang="en-US" dirty="0"/>
              <a:t> </a:t>
            </a:r>
            <a:r>
              <a:rPr lang="en-US" dirty="0" err="1"/>
              <a:t>giữa</a:t>
            </a:r>
            <a:r>
              <a:rPr lang="en-US" dirty="0"/>
              <a:t> DFS </a:t>
            </a:r>
            <a:r>
              <a:rPr lang="en-US" dirty="0" err="1"/>
              <a:t>và</a:t>
            </a:r>
            <a:r>
              <a:rPr lang="en-US" dirty="0"/>
              <a:t> BFS</a:t>
            </a:r>
            <a:endParaRPr dirty="0"/>
          </a:p>
        </p:txBody>
      </p:sp>
      <p:pic>
        <p:nvPicPr>
          <p:cNvPr id="6146" name="Picture 2" descr="Breadth first search (BFS) tree">
            <a:extLst>
              <a:ext uri="{FF2B5EF4-FFF2-40B4-BE49-F238E27FC236}">
                <a16:creationId xmlns:a16="http://schemas.microsoft.com/office/drawing/2014/main" id="{C9408CAB-A8BF-414A-ABCD-BC8EC8740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643" y="1209368"/>
            <a:ext cx="4961282" cy="306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350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3489511" y="211116"/>
            <a:ext cx="216497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Ứng</a:t>
            </a:r>
            <a:r>
              <a:rPr lang="en-US" dirty="0"/>
              <a:t> </a:t>
            </a:r>
            <a:r>
              <a:rPr lang="en-US" dirty="0" err="1"/>
              <a:t>dụng</a:t>
            </a:r>
            <a:endParaRPr dirty="0"/>
          </a:p>
        </p:txBody>
      </p:sp>
      <p:pic>
        <p:nvPicPr>
          <p:cNvPr id="2050" name="Picture 2">
            <a:extLst>
              <a:ext uri="{FF2B5EF4-FFF2-40B4-BE49-F238E27FC236}">
                <a16:creationId xmlns:a16="http://schemas.microsoft.com/office/drawing/2014/main" id="{209E47BC-0B52-4C30-BA7F-2195720B6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0" y="1452255"/>
            <a:ext cx="5463112" cy="30381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POSSIBLE TIC-TAC-TOE - Chơi Impossible Tic-Tac-Toe trên Poki">
            <a:extLst>
              <a:ext uri="{FF2B5EF4-FFF2-40B4-BE49-F238E27FC236}">
                <a16:creationId xmlns:a16="http://schemas.microsoft.com/office/drawing/2014/main" id="{A90465D5-6705-4033-8767-3ED9BAD86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624" y="1498651"/>
            <a:ext cx="2945376" cy="294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037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7" name="Google Shape;2020;p49">
            <a:extLst>
              <a:ext uri="{FF2B5EF4-FFF2-40B4-BE49-F238E27FC236}">
                <a16:creationId xmlns:a16="http://schemas.microsoft.com/office/drawing/2014/main" id="{7D65860D-BC44-4D32-BCFA-C1C4F4AC3AA1}"/>
              </a:ext>
            </a:extLst>
          </p:cNvPr>
          <p:cNvSpPr txBox="1">
            <a:spLocks/>
          </p:cNvSpPr>
          <p:nvPr/>
        </p:nvSpPr>
        <p:spPr>
          <a:xfrm>
            <a:off x="3722665" y="211116"/>
            <a:ext cx="197021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Ứng dụng</a:t>
            </a:r>
            <a:endParaRPr lang="en-US" dirty="0"/>
          </a:p>
        </p:txBody>
      </p:sp>
      <p:pic>
        <p:nvPicPr>
          <p:cNvPr id="4098" name="Picture 2" descr="Breadth First Search example,BFS real life application, how GPS navigation works">
            <a:extLst>
              <a:ext uri="{FF2B5EF4-FFF2-40B4-BE49-F238E27FC236}">
                <a16:creationId xmlns:a16="http://schemas.microsoft.com/office/drawing/2014/main" id="{32186DDA-768A-4B4C-89B4-F186CD614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371" y="1252041"/>
            <a:ext cx="4553257" cy="2976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099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pic>
        <p:nvPicPr>
          <p:cNvPr id="3" name="Picture 2">
            <a:extLst>
              <a:ext uri="{FF2B5EF4-FFF2-40B4-BE49-F238E27FC236}">
                <a16:creationId xmlns:a16="http://schemas.microsoft.com/office/drawing/2014/main" id="{374F5AF3-D6DE-43BE-9119-A57CDADD38E0}"/>
              </a:ext>
            </a:extLst>
          </p:cNvPr>
          <p:cNvPicPr>
            <a:picLocks noChangeAspect="1"/>
          </p:cNvPicPr>
          <p:nvPr/>
        </p:nvPicPr>
        <p:blipFill>
          <a:blip r:embed="rId3"/>
          <a:stretch>
            <a:fillRect/>
          </a:stretch>
        </p:blipFill>
        <p:spPr>
          <a:xfrm>
            <a:off x="206477" y="379186"/>
            <a:ext cx="8731045" cy="4385128"/>
          </a:xfrm>
          <a:prstGeom prst="rect">
            <a:avLst/>
          </a:prstGeom>
        </p:spPr>
      </p:pic>
    </p:spTree>
    <p:extLst>
      <p:ext uri="{BB962C8B-B14F-4D97-AF65-F5344CB8AC3E}">
        <p14:creationId xmlns:p14="http://schemas.microsoft.com/office/powerpoint/2010/main" val="2267138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pic>
        <p:nvPicPr>
          <p:cNvPr id="7170" name="Picture 2" descr="BFS, GPS, Google Maps, Breadth-First Search, Algorithm, How maps work, BFS application, where is BFS use, BFS application in real life, How does GPS works, What are best use of GPS, How does google map work, How does map works, New York map explained, Google map explained, BFS application, BFS used in real life, BFS used in real life, Breadth search algorithm example">
            <a:extLst>
              <a:ext uri="{FF2B5EF4-FFF2-40B4-BE49-F238E27FC236}">
                <a16:creationId xmlns:a16="http://schemas.microsoft.com/office/drawing/2014/main" id="{E49D0330-888B-44ED-9FD2-ADD9E21FC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367" y="1048135"/>
            <a:ext cx="3263265" cy="304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650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pic>
        <p:nvPicPr>
          <p:cNvPr id="10242" name="Picture 2" descr="BFS, GPS, Google Maps, Breadth-First Search, Algorithm, How maps work, BFS application, where is BFS use, BFS application in real life, How does GPS works, What are best use of GPS, How does google map work, How does map works, New York map explained, Google map explained, BFS application, BFS used in real life, BFS used in real life, Breadth search algorithm example">
            <a:extLst>
              <a:ext uri="{FF2B5EF4-FFF2-40B4-BE49-F238E27FC236}">
                <a16:creationId xmlns:a16="http://schemas.microsoft.com/office/drawing/2014/main" id="{CEB37E80-1223-4F79-A242-CC40A2382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379" y="1229119"/>
            <a:ext cx="6741242" cy="2685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331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pic>
        <p:nvPicPr>
          <p:cNvPr id="11266" name="Picture 2" descr="BFS, GPS, Google Maps, Breadth-First Search, Algorithm, How maps work, BFS application, where is BFS use, BFS application in real life, How does GPS works, What are best use of GPS, How does google map work, How does map works, New York map explained, Google map explained, BFS application, BFS used in real life, BFS used in real life, Breadth search algorithm example">
            <a:extLst>
              <a:ext uri="{FF2B5EF4-FFF2-40B4-BE49-F238E27FC236}">
                <a16:creationId xmlns:a16="http://schemas.microsoft.com/office/drawing/2014/main" id="{BBCDE4AE-BC59-4D31-9B19-34D3DD8A1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0154" y="1178273"/>
            <a:ext cx="3483692" cy="2786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644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đồ</a:t>
            </a:r>
            <a:r>
              <a:rPr lang="en-US" dirty="0"/>
              <a:t> </a:t>
            </a:r>
            <a:r>
              <a:rPr lang="en-US" dirty="0" err="1"/>
              <a:t>thị</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1983951" y="3267917"/>
            <a:ext cx="5176098" cy="2655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vi-VN" sz="2000" b="0" dirty="0"/>
              <a:t>Một đồ thị kí hiệu là</a:t>
            </a:r>
          </a:p>
          <a:p>
            <a:r>
              <a:rPr lang="en-US" sz="2000" b="0" dirty="0"/>
              <a:t>                 </a:t>
            </a:r>
            <a:r>
              <a:rPr lang="vi-VN" sz="2000" b="0" dirty="0">
                <a:solidFill>
                  <a:schemeClr val="accent1"/>
                </a:solidFill>
              </a:rPr>
              <a:t>G=(V,E) </a:t>
            </a:r>
            <a:endParaRPr lang="en-US" sz="2000" b="0" dirty="0">
              <a:solidFill>
                <a:schemeClr val="accent1"/>
              </a:solidFill>
            </a:endParaRPr>
          </a:p>
          <a:p>
            <a:pPr marL="285750" indent="-285750">
              <a:buFont typeface="Arial" panose="020B0604020202020204" pitchFamily="34" charset="0"/>
              <a:buChar char="•"/>
            </a:pPr>
            <a:endParaRPr lang="vi-VN" sz="2000" b="0" dirty="0"/>
          </a:p>
        </p:txBody>
      </p:sp>
      <p:pic>
        <p:nvPicPr>
          <p:cNvPr id="1032" name="Picture 8" descr="undefined">
            <a:extLst>
              <a:ext uri="{FF2B5EF4-FFF2-40B4-BE49-F238E27FC236}">
                <a16:creationId xmlns:a16="http://schemas.microsoft.com/office/drawing/2014/main" id="{5F29EBBE-86B3-493B-A892-E5CC62A8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023" y="763530"/>
            <a:ext cx="3610325" cy="235598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45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7" name="Google Shape;2020;p49">
            <a:extLst>
              <a:ext uri="{FF2B5EF4-FFF2-40B4-BE49-F238E27FC236}">
                <a16:creationId xmlns:a16="http://schemas.microsoft.com/office/drawing/2014/main" id="{7D65860D-BC44-4D32-BCFA-C1C4F4AC3AA1}"/>
              </a:ext>
            </a:extLst>
          </p:cNvPr>
          <p:cNvSpPr txBox="1">
            <a:spLocks/>
          </p:cNvSpPr>
          <p:nvPr/>
        </p:nvSpPr>
        <p:spPr>
          <a:xfrm>
            <a:off x="3586894" y="132458"/>
            <a:ext cx="197021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err="1"/>
              <a:t>Ứng</a:t>
            </a:r>
            <a:r>
              <a:rPr lang="en-US" dirty="0"/>
              <a:t> </a:t>
            </a:r>
            <a:r>
              <a:rPr lang="en-US" dirty="0" err="1"/>
              <a:t>dụng</a:t>
            </a:r>
            <a:endParaRPr lang="en-US" dirty="0"/>
          </a:p>
        </p:txBody>
      </p:sp>
      <p:sp>
        <p:nvSpPr>
          <p:cNvPr id="4" name="Google Shape;2020;p49">
            <a:extLst>
              <a:ext uri="{FF2B5EF4-FFF2-40B4-BE49-F238E27FC236}">
                <a16:creationId xmlns:a16="http://schemas.microsoft.com/office/drawing/2014/main" id="{048586B0-3F34-4A48-AA4B-52D84FEF6E88}"/>
              </a:ext>
            </a:extLst>
          </p:cNvPr>
          <p:cNvSpPr txBox="1">
            <a:spLocks/>
          </p:cNvSpPr>
          <p:nvPr/>
        </p:nvSpPr>
        <p:spPr>
          <a:xfrm>
            <a:off x="1058122" y="705158"/>
            <a:ext cx="7027755" cy="1150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i="0" dirty="0">
                <a:solidFill>
                  <a:schemeClr val="bg2"/>
                </a:solidFill>
                <a:effectLst/>
                <a:latin typeface="Gaegu" panose="020B0604020202020204" charset="0"/>
                <a:ea typeface="Gaegu" panose="020B0604020202020204" charset="0"/>
              </a:rPr>
              <a:t>Print all paths from a given source to a destination</a:t>
            </a:r>
            <a:endParaRPr lang="en-US" sz="2400" dirty="0">
              <a:solidFill>
                <a:schemeClr val="bg2"/>
              </a:solidFill>
              <a:latin typeface="Gaegu" panose="020B0604020202020204" charset="0"/>
              <a:ea typeface="Gaegu" panose="020B0604020202020204" charset="0"/>
            </a:endParaRPr>
          </a:p>
        </p:txBody>
      </p:sp>
      <p:pic>
        <p:nvPicPr>
          <p:cNvPr id="12290" name="Picture 2" descr="allPaths">
            <a:extLst>
              <a:ext uri="{FF2B5EF4-FFF2-40B4-BE49-F238E27FC236}">
                <a16:creationId xmlns:a16="http://schemas.microsoft.com/office/drawing/2014/main" id="{43163E71-C5F5-49B9-8EE0-65B7F5DB6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002" y="1549042"/>
            <a:ext cx="6039994" cy="277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337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7" name="Google Shape;2020;p49">
            <a:extLst>
              <a:ext uri="{FF2B5EF4-FFF2-40B4-BE49-F238E27FC236}">
                <a16:creationId xmlns:a16="http://schemas.microsoft.com/office/drawing/2014/main" id="{7D65860D-BC44-4D32-BCFA-C1C4F4AC3AA1}"/>
              </a:ext>
            </a:extLst>
          </p:cNvPr>
          <p:cNvSpPr txBox="1">
            <a:spLocks/>
          </p:cNvSpPr>
          <p:nvPr/>
        </p:nvSpPr>
        <p:spPr>
          <a:xfrm>
            <a:off x="3586894" y="132458"/>
            <a:ext cx="197021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err="1"/>
              <a:t>Ứng</a:t>
            </a:r>
            <a:r>
              <a:rPr lang="en-US" dirty="0"/>
              <a:t> </a:t>
            </a:r>
            <a:r>
              <a:rPr lang="en-US" dirty="0" err="1"/>
              <a:t>dụng</a:t>
            </a:r>
            <a:endParaRPr lang="en-US" dirty="0"/>
          </a:p>
        </p:txBody>
      </p:sp>
      <p:sp>
        <p:nvSpPr>
          <p:cNvPr id="4" name="Google Shape;2020;p49">
            <a:extLst>
              <a:ext uri="{FF2B5EF4-FFF2-40B4-BE49-F238E27FC236}">
                <a16:creationId xmlns:a16="http://schemas.microsoft.com/office/drawing/2014/main" id="{048586B0-3F34-4A48-AA4B-52D84FEF6E88}"/>
              </a:ext>
            </a:extLst>
          </p:cNvPr>
          <p:cNvSpPr txBox="1">
            <a:spLocks/>
          </p:cNvSpPr>
          <p:nvPr/>
        </p:nvSpPr>
        <p:spPr>
          <a:xfrm>
            <a:off x="1058122" y="705158"/>
            <a:ext cx="7027755" cy="1150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i="0" dirty="0">
                <a:solidFill>
                  <a:schemeClr val="bg2"/>
                </a:solidFill>
                <a:effectLst/>
                <a:latin typeface="Gaegu" panose="020B0604020202020204" charset="0"/>
                <a:ea typeface="Gaegu" panose="020B0604020202020204" charset="0"/>
              </a:rPr>
              <a:t>Print all paths from a given source to a destination</a:t>
            </a:r>
            <a:endParaRPr lang="en-US" sz="2400" dirty="0">
              <a:solidFill>
                <a:schemeClr val="bg2"/>
              </a:solidFill>
              <a:latin typeface="Gaegu" panose="020B0604020202020204" charset="0"/>
              <a:ea typeface="Gaegu" panose="020B0604020202020204" charset="0"/>
            </a:endParaRPr>
          </a:p>
        </p:txBody>
      </p:sp>
      <p:pic>
        <p:nvPicPr>
          <p:cNvPr id="12290" name="Picture 2" descr="allPaths">
            <a:extLst>
              <a:ext uri="{FF2B5EF4-FFF2-40B4-BE49-F238E27FC236}">
                <a16:creationId xmlns:a16="http://schemas.microsoft.com/office/drawing/2014/main" id="{43163E71-C5F5-49B9-8EE0-65B7F5DB6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002" y="1549042"/>
            <a:ext cx="6039994" cy="277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201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7" name="Google Shape;2020;p49">
            <a:extLst>
              <a:ext uri="{FF2B5EF4-FFF2-40B4-BE49-F238E27FC236}">
                <a16:creationId xmlns:a16="http://schemas.microsoft.com/office/drawing/2014/main" id="{7D65860D-BC44-4D32-BCFA-C1C4F4AC3AA1}"/>
              </a:ext>
            </a:extLst>
          </p:cNvPr>
          <p:cNvSpPr txBox="1">
            <a:spLocks/>
          </p:cNvSpPr>
          <p:nvPr/>
        </p:nvSpPr>
        <p:spPr>
          <a:xfrm>
            <a:off x="3586894" y="132458"/>
            <a:ext cx="197021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err="1"/>
              <a:t>Ứng</a:t>
            </a:r>
            <a:r>
              <a:rPr lang="en-US" dirty="0"/>
              <a:t> </a:t>
            </a:r>
            <a:r>
              <a:rPr lang="en-US" dirty="0" err="1"/>
              <a:t>dụng</a:t>
            </a:r>
            <a:endParaRPr lang="en-US" dirty="0"/>
          </a:p>
        </p:txBody>
      </p:sp>
      <p:sp>
        <p:nvSpPr>
          <p:cNvPr id="4" name="Google Shape;2020;p49">
            <a:extLst>
              <a:ext uri="{FF2B5EF4-FFF2-40B4-BE49-F238E27FC236}">
                <a16:creationId xmlns:a16="http://schemas.microsoft.com/office/drawing/2014/main" id="{048586B0-3F34-4A48-AA4B-52D84FEF6E88}"/>
              </a:ext>
            </a:extLst>
          </p:cNvPr>
          <p:cNvSpPr txBox="1">
            <a:spLocks/>
          </p:cNvSpPr>
          <p:nvPr/>
        </p:nvSpPr>
        <p:spPr>
          <a:xfrm>
            <a:off x="1835810" y="672897"/>
            <a:ext cx="5472377" cy="826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i="0" dirty="0">
                <a:solidFill>
                  <a:schemeClr val="bg2"/>
                </a:solidFill>
                <a:effectLst/>
                <a:latin typeface="Gaegu" panose="020B0604020202020204" charset="0"/>
                <a:ea typeface="Gaegu" panose="020B0604020202020204" charset="0"/>
              </a:rPr>
              <a:t>Source: </a:t>
            </a:r>
            <a:r>
              <a:rPr lang="en-US" sz="2400" dirty="0">
                <a:hlinkClick r:id="rId3"/>
              </a:rPr>
              <a:t>Print all paths from a given source to a destination - </a:t>
            </a:r>
            <a:r>
              <a:rPr lang="en-US" sz="2400" dirty="0" err="1">
                <a:hlinkClick r:id="rId3"/>
              </a:rPr>
              <a:t>GeeksforGeeks</a:t>
            </a:r>
            <a:endParaRPr lang="en-US" sz="2400" b="1" i="0" dirty="0">
              <a:solidFill>
                <a:schemeClr val="bg2"/>
              </a:solidFill>
              <a:effectLst/>
              <a:latin typeface="Gaegu" panose="020B0604020202020204" charset="0"/>
              <a:ea typeface="Gaegu" panose="020B0604020202020204" charset="0"/>
            </a:endParaRPr>
          </a:p>
        </p:txBody>
      </p:sp>
      <p:pic>
        <p:nvPicPr>
          <p:cNvPr id="3" name="Picture 2" descr="Qr code&#10;&#10;Description automatically generated">
            <a:extLst>
              <a:ext uri="{FF2B5EF4-FFF2-40B4-BE49-F238E27FC236}">
                <a16:creationId xmlns:a16="http://schemas.microsoft.com/office/drawing/2014/main" id="{D1914CA7-2752-440B-938F-0CBE314BB02C}"/>
              </a:ext>
            </a:extLst>
          </p:cNvPr>
          <p:cNvPicPr>
            <a:picLocks noChangeAspect="1"/>
          </p:cNvPicPr>
          <p:nvPr/>
        </p:nvPicPr>
        <p:blipFill>
          <a:blip r:embed="rId4"/>
          <a:stretch>
            <a:fillRect/>
          </a:stretch>
        </p:blipFill>
        <p:spPr>
          <a:xfrm>
            <a:off x="2928154" y="1612154"/>
            <a:ext cx="3287691" cy="3287691"/>
          </a:xfrm>
          <a:prstGeom prst="rect">
            <a:avLst/>
          </a:prstGeom>
        </p:spPr>
      </p:pic>
    </p:spTree>
    <p:extLst>
      <p:ext uri="{BB962C8B-B14F-4D97-AF65-F5344CB8AC3E}">
        <p14:creationId xmlns:p14="http://schemas.microsoft.com/office/powerpoint/2010/main" val="2612518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7" name="Google Shape;2020;p49">
            <a:extLst>
              <a:ext uri="{FF2B5EF4-FFF2-40B4-BE49-F238E27FC236}">
                <a16:creationId xmlns:a16="http://schemas.microsoft.com/office/drawing/2014/main" id="{7D65860D-BC44-4D32-BCFA-C1C4F4AC3AA1}"/>
              </a:ext>
            </a:extLst>
          </p:cNvPr>
          <p:cNvSpPr txBox="1">
            <a:spLocks/>
          </p:cNvSpPr>
          <p:nvPr/>
        </p:nvSpPr>
        <p:spPr>
          <a:xfrm>
            <a:off x="3586894" y="132458"/>
            <a:ext cx="197021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err="1"/>
              <a:t>Ứng</a:t>
            </a:r>
            <a:r>
              <a:rPr lang="en-US" dirty="0"/>
              <a:t> </a:t>
            </a:r>
            <a:r>
              <a:rPr lang="en-US" dirty="0" err="1"/>
              <a:t>dụng</a:t>
            </a:r>
            <a:endParaRPr lang="en-US" dirty="0"/>
          </a:p>
        </p:txBody>
      </p:sp>
      <p:sp>
        <p:nvSpPr>
          <p:cNvPr id="4" name="Google Shape;2020;p49">
            <a:extLst>
              <a:ext uri="{FF2B5EF4-FFF2-40B4-BE49-F238E27FC236}">
                <a16:creationId xmlns:a16="http://schemas.microsoft.com/office/drawing/2014/main" id="{048586B0-3F34-4A48-AA4B-52D84FEF6E88}"/>
              </a:ext>
            </a:extLst>
          </p:cNvPr>
          <p:cNvSpPr txBox="1">
            <a:spLocks/>
          </p:cNvSpPr>
          <p:nvPr/>
        </p:nvSpPr>
        <p:spPr>
          <a:xfrm>
            <a:off x="2322508" y="705158"/>
            <a:ext cx="4498984" cy="1150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i="0" dirty="0">
                <a:solidFill>
                  <a:schemeClr val="bg2"/>
                </a:solidFill>
                <a:effectLst/>
                <a:latin typeface="Gaegu" panose="020B0604020202020204" charset="0"/>
                <a:ea typeface="Gaegu" panose="020B0604020202020204" charset="0"/>
              </a:rPr>
              <a:t>Web crawlers, Web spider</a:t>
            </a:r>
            <a:endParaRPr lang="en-US" sz="3000" dirty="0">
              <a:solidFill>
                <a:schemeClr val="bg2"/>
              </a:solidFill>
              <a:latin typeface="Gaegu" panose="020B0604020202020204" charset="0"/>
              <a:ea typeface="Gaegu" panose="020B0604020202020204" charset="0"/>
            </a:endParaRPr>
          </a:p>
        </p:txBody>
      </p:sp>
      <p:pic>
        <p:nvPicPr>
          <p:cNvPr id="14340" name="Picture 4" descr="Evolution of Web Crawlers | Growth by Leaps and Bounds | PromptCloud">
            <a:extLst>
              <a:ext uri="{FF2B5EF4-FFF2-40B4-BE49-F238E27FC236}">
                <a16:creationId xmlns:a16="http://schemas.microsoft.com/office/drawing/2014/main" id="{ADA97B03-B6BA-40DB-9D20-AF5BD93F9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552" y="1602658"/>
            <a:ext cx="4432896" cy="300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10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7" name="Google Shape;2020;p49">
            <a:extLst>
              <a:ext uri="{FF2B5EF4-FFF2-40B4-BE49-F238E27FC236}">
                <a16:creationId xmlns:a16="http://schemas.microsoft.com/office/drawing/2014/main" id="{7D65860D-BC44-4D32-BCFA-C1C4F4AC3AA1}"/>
              </a:ext>
            </a:extLst>
          </p:cNvPr>
          <p:cNvSpPr txBox="1">
            <a:spLocks/>
          </p:cNvSpPr>
          <p:nvPr/>
        </p:nvSpPr>
        <p:spPr>
          <a:xfrm>
            <a:off x="3586894" y="132458"/>
            <a:ext cx="197021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err="1"/>
              <a:t>Ứng</a:t>
            </a:r>
            <a:r>
              <a:rPr lang="en-US" dirty="0"/>
              <a:t> </a:t>
            </a:r>
            <a:r>
              <a:rPr lang="en-US" dirty="0" err="1"/>
              <a:t>dụng</a:t>
            </a:r>
            <a:endParaRPr lang="en-US" dirty="0"/>
          </a:p>
        </p:txBody>
      </p:sp>
      <p:sp>
        <p:nvSpPr>
          <p:cNvPr id="4" name="Google Shape;2020;p49">
            <a:extLst>
              <a:ext uri="{FF2B5EF4-FFF2-40B4-BE49-F238E27FC236}">
                <a16:creationId xmlns:a16="http://schemas.microsoft.com/office/drawing/2014/main" id="{048586B0-3F34-4A48-AA4B-52D84FEF6E88}"/>
              </a:ext>
            </a:extLst>
          </p:cNvPr>
          <p:cNvSpPr txBox="1">
            <a:spLocks/>
          </p:cNvSpPr>
          <p:nvPr/>
        </p:nvSpPr>
        <p:spPr>
          <a:xfrm>
            <a:off x="2322508" y="705158"/>
            <a:ext cx="4498984" cy="1150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i="0" dirty="0">
                <a:solidFill>
                  <a:schemeClr val="bg2"/>
                </a:solidFill>
                <a:effectLst/>
                <a:latin typeface="Gaegu" panose="020B0604020202020204" charset="0"/>
                <a:ea typeface="Gaegu" panose="020B0604020202020204" charset="0"/>
              </a:rPr>
              <a:t>Web crawlers, Web spider</a:t>
            </a:r>
            <a:endParaRPr lang="en-US" sz="3000" dirty="0">
              <a:solidFill>
                <a:schemeClr val="bg2"/>
              </a:solidFill>
              <a:latin typeface="Gaegu" panose="020B0604020202020204" charset="0"/>
              <a:ea typeface="Gaegu" panose="020B0604020202020204" charset="0"/>
            </a:endParaRPr>
          </a:p>
        </p:txBody>
      </p:sp>
      <p:pic>
        <p:nvPicPr>
          <p:cNvPr id="18434" name="Picture 2" descr="crawl data là gì">
            <a:extLst>
              <a:ext uri="{FF2B5EF4-FFF2-40B4-BE49-F238E27FC236}">
                <a16:creationId xmlns:a16="http://schemas.microsoft.com/office/drawing/2014/main" id="{0F5DBF09-0196-4DF2-99DC-2C4DF91AD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597" y="1467996"/>
            <a:ext cx="3276805" cy="329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901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7" name="Google Shape;2020;p49">
            <a:extLst>
              <a:ext uri="{FF2B5EF4-FFF2-40B4-BE49-F238E27FC236}">
                <a16:creationId xmlns:a16="http://schemas.microsoft.com/office/drawing/2014/main" id="{7D65860D-BC44-4D32-BCFA-C1C4F4AC3AA1}"/>
              </a:ext>
            </a:extLst>
          </p:cNvPr>
          <p:cNvSpPr txBox="1">
            <a:spLocks/>
          </p:cNvSpPr>
          <p:nvPr/>
        </p:nvSpPr>
        <p:spPr>
          <a:xfrm>
            <a:off x="3586894" y="132458"/>
            <a:ext cx="197021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err="1"/>
              <a:t>Ứng</a:t>
            </a:r>
            <a:r>
              <a:rPr lang="en-US" dirty="0"/>
              <a:t> </a:t>
            </a:r>
            <a:r>
              <a:rPr lang="en-US" dirty="0" err="1"/>
              <a:t>dụng</a:t>
            </a:r>
            <a:endParaRPr lang="en-US" dirty="0"/>
          </a:p>
        </p:txBody>
      </p:sp>
      <p:sp>
        <p:nvSpPr>
          <p:cNvPr id="4" name="Google Shape;2020;p49">
            <a:extLst>
              <a:ext uri="{FF2B5EF4-FFF2-40B4-BE49-F238E27FC236}">
                <a16:creationId xmlns:a16="http://schemas.microsoft.com/office/drawing/2014/main" id="{048586B0-3F34-4A48-AA4B-52D84FEF6E88}"/>
              </a:ext>
            </a:extLst>
          </p:cNvPr>
          <p:cNvSpPr txBox="1">
            <a:spLocks/>
          </p:cNvSpPr>
          <p:nvPr/>
        </p:nvSpPr>
        <p:spPr>
          <a:xfrm>
            <a:off x="2322508" y="705158"/>
            <a:ext cx="4498984" cy="1150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i="0" dirty="0">
                <a:solidFill>
                  <a:schemeClr val="bg2"/>
                </a:solidFill>
                <a:effectLst/>
                <a:latin typeface="Gaegu" panose="020B0604020202020204" charset="0"/>
                <a:ea typeface="Gaegu" panose="020B0604020202020204" charset="0"/>
              </a:rPr>
              <a:t>Web crawlers, Web spider</a:t>
            </a:r>
            <a:endParaRPr lang="en-US" sz="3000" dirty="0">
              <a:solidFill>
                <a:schemeClr val="bg2"/>
              </a:solidFill>
              <a:latin typeface="Gaegu" panose="020B0604020202020204" charset="0"/>
              <a:ea typeface="Gaegu" panose="020B0604020202020204" charset="0"/>
            </a:endParaRPr>
          </a:p>
        </p:txBody>
      </p:sp>
      <p:pic>
        <p:nvPicPr>
          <p:cNvPr id="17410" name="Picture 2" descr="Flow chart depicting googles indexing and crawling process">
            <a:extLst>
              <a:ext uri="{FF2B5EF4-FFF2-40B4-BE49-F238E27FC236}">
                <a16:creationId xmlns:a16="http://schemas.microsoft.com/office/drawing/2014/main" id="{7DFE3EBA-2C5E-412E-AFBC-0F6F792CF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059" y="1277858"/>
            <a:ext cx="6215882" cy="350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457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pic>
        <p:nvPicPr>
          <p:cNvPr id="3078" name="Picture 6" descr="Dò Mìn &amp;quot;Minesweeper&amp;quot; - Đánh Giá Game">
            <a:extLst>
              <a:ext uri="{FF2B5EF4-FFF2-40B4-BE49-F238E27FC236}">
                <a16:creationId xmlns:a16="http://schemas.microsoft.com/office/drawing/2014/main" id="{D6EB3732-BC53-473F-9119-BC5B5597F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777" y="1338339"/>
            <a:ext cx="5444019" cy="2466821"/>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020;p49">
            <a:extLst>
              <a:ext uri="{FF2B5EF4-FFF2-40B4-BE49-F238E27FC236}">
                <a16:creationId xmlns:a16="http://schemas.microsoft.com/office/drawing/2014/main" id="{5F88D39B-1513-40FD-9C02-9461586C022B}"/>
              </a:ext>
            </a:extLst>
          </p:cNvPr>
          <p:cNvSpPr txBox="1">
            <a:spLocks/>
          </p:cNvSpPr>
          <p:nvPr/>
        </p:nvSpPr>
        <p:spPr>
          <a:xfrm>
            <a:off x="3722665" y="211116"/>
            <a:ext cx="197021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Ứng dụng</a:t>
            </a:r>
            <a:endParaRPr lang="en-US" dirty="0"/>
          </a:p>
        </p:txBody>
      </p:sp>
      <p:pic>
        <p:nvPicPr>
          <p:cNvPr id="3080" name="Picture 8" descr="Minesweeper Online">
            <a:extLst>
              <a:ext uri="{FF2B5EF4-FFF2-40B4-BE49-F238E27FC236}">
                <a16:creationId xmlns:a16="http://schemas.microsoft.com/office/drawing/2014/main" id="{E97A4DD7-315C-48B6-A7D0-67F924502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33" y="1319135"/>
            <a:ext cx="200025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052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9" name="Google Shape;2020;p49">
            <a:extLst>
              <a:ext uri="{FF2B5EF4-FFF2-40B4-BE49-F238E27FC236}">
                <a16:creationId xmlns:a16="http://schemas.microsoft.com/office/drawing/2014/main" id="{C392F9A2-8775-4E11-BA66-994324A8C038}"/>
              </a:ext>
            </a:extLst>
          </p:cNvPr>
          <p:cNvSpPr txBox="1">
            <a:spLocks noGrp="1"/>
          </p:cNvSpPr>
          <p:nvPr>
            <p:ph type="title"/>
          </p:nvPr>
        </p:nvSpPr>
        <p:spPr>
          <a:xfrm>
            <a:off x="3489511" y="211116"/>
            <a:ext cx="216497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Ứng</a:t>
            </a:r>
            <a:r>
              <a:rPr lang="en-US" dirty="0"/>
              <a:t> </a:t>
            </a:r>
            <a:r>
              <a:rPr lang="en-US" dirty="0" err="1"/>
              <a:t>dụng</a:t>
            </a:r>
            <a:endParaRPr dirty="0"/>
          </a:p>
        </p:txBody>
      </p:sp>
      <p:sp>
        <p:nvSpPr>
          <p:cNvPr id="4" name="Google Shape;2020;p49">
            <a:extLst>
              <a:ext uri="{FF2B5EF4-FFF2-40B4-BE49-F238E27FC236}">
                <a16:creationId xmlns:a16="http://schemas.microsoft.com/office/drawing/2014/main" id="{F8B57483-2889-4485-A2C2-4D4A764E311A}"/>
              </a:ext>
            </a:extLst>
          </p:cNvPr>
          <p:cNvSpPr txBox="1">
            <a:spLocks/>
          </p:cNvSpPr>
          <p:nvPr/>
        </p:nvSpPr>
        <p:spPr>
          <a:xfrm>
            <a:off x="2450343" y="1999050"/>
            <a:ext cx="4405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solidFill>
                  <a:schemeClr val="accent4">
                    <a:lumMod val="75000"/>
                  </a:schemeClr>
                </a:solidFill>
              </a:rPr>
              <a:t>Function</a:t>
            </a:r>
            <a:r>
              <a:rPr lang="en-US" sz="2000" dirty="0">
                <a:solidFill>
                  <a:schemeClr val="bg2"/>
                </a:solidFill>
              </a:rPr>
              <a:t> </a:t>
            </a:r>
            <a:r>
              <a:rPr lang="en-US" sz="2000" dirty="0">
                <a:solidFill>
                  <a:schemeClr val="accent1"/>
                </a:solidFill>
              </a:rPr>
              <a:t>open</a:t>
            </a:r>
            <a:r>
              <a:rPr lang="en-US" sz="2000" dirty="0">
                <a:solidFill>
                  <a:schemeClr val="bg2"/>
                </a:solidFill>
              </a:rPr>
              <a:t>(graph, v)</a:t>
            </a:r>
          </a:p>
          <a:p>
            <a:r>
              <a:rPr lang="en-US" sz="2000" dirty="0">
                <a:solidFill>
                  <a:schemeClr val="bg2"/>
                </a:solidFill>
              </a:rPr>
              <a:t>    </a:t>
            </a:r>
            <a:r>
              <a:rPr lang="en-US" sz="2000" dirty="0">
                <a:solidFill>
                  <a:srgbClr val="FFFF00"/>
                </a:solidFill>
              </a:rPr>
              <a:t>Visited</a:t>
            </a:r>
            <a:r>
              <a:rPr lang="en-US" sz="2000" dirty="0">
                <a:solidFill>
                  <a:schemeClr val="bg2"/>
                </a:solidFill>
              </a:rPr>
              <a:t>[v] = 1</a:t>
            </a:r>
          </a:p>
          <a:p>
            <a:r>
              <a:rPr lang="en-US" sz="2000" dirty="0">
                <a:solidFill>
                  <a:schemeClr val="bg2"/>
                </a:solidFill>
              </a:rPr>
              <a:t>    if (</a:t>
            </a:r>
            <a:r>
              <a:rPr lang="en-US" sz="2000" dirty="0" err="1">
                <a:solidFill>
                  <a:srgbClr val="FFFF00"/>
                </a:solidFill>
              </a:rPr>
              <a:t>numMinesArround</a:t>
            </a:r>
            <a:r>
              <a:rPr lang="en-US" sz="2000" dirty="0">
                <a:solidFill>
                  <a:schemeClr val="bg2"/>
                </a:solidFill>
              </a:rPr>
              <a:t>(v) == 0:</a:t>
            </a:r>
          </a:p>
          <a:p>
            <a:r>
              <a:rPr lang="en-US" sz="2000" dirty="0">
                <a:solidFill>
                  <a:schemeClr val="bg2"/>
                </a:solidFill>
              </a:rPr>
              <a:t>        for u in </a:t>
            </a:r>
            <a:r>
              <a:rPr lang="en-US" sz="2000" dirty="0">
                <a:solidFill>
                  <a:schemeClr val="accent2"/>
                </a:solidFill>
              </a:rPr>
              <a:t>neighbor</a:t>
            </a:r>
            <a:r>
              <a:rPr lang="en-US" sz="2000" dirty="0">
                <a:solidFill>
                  <a:schemeClr val="bg2"/>
                </a:solidFill>
              </a:rPr>
              <a:t>(v):</a:t>
            </a:r>
          </a:p>
          <a:p>
            <a:r>
              <a:rPr lang="en-US" sz="2000" dirty="0">
                <a:solidFill>
                  <a:schemeClr val="bg2"/>
                </a:solidFill>
              </a:rPr>
              <a:t>            if </a:t>
            </a:r>
            <a:r>
              <a:rPr lang="en-US" sz="2000" dirty="0">
                <a:solidFill>
                  <a:srgbClr val="FFFF00"/>
                </a:solidFill>
              </a:rPr>
              <a:t>Visited</a:t>
            </a:r>
            <a:r>
              <a:rPr lang="en-US" sz="2000" dirty="0">
                <a:solidFill>
                  <a:schemeClr val="bg2"/>
                </a:solidFill>
              </a:rPr>
              <a:t>[v] == 0:</a:t>
            </a:r>
          </a:p>
          <a:p>
            <a:r>
              <a:rPr lang="en-US" sz="2000" dirty="0">
                <a:solidFill>
                  <a:schemeClr val="bg2"/>
                </a:solidFill>
              </a:rPr>
              <a:t>                </a:t>
            </a:r>
            <a:r>
              <a:rPr lang="en-US" sz="2000" dirty="0">
                <a:solidFill>
                  <a:schemeClr val="accent1"/>
                </a:solidFill>
              </a:rPr>
              <a:t>open</a:t>
            </a:r>
            <a:r>
              <a:rPr lang="en-US" sz="2000" dirty="0">
                <a:solidFill>
                  <a:schemeClr val="bg2"/>
                </a:solidFill>
              </a:rPr>
              <a:t>(graph, u)</a:t>
            </a:r>
          </a:p>
        </p:txBody>
      </p:sp>
      <p:sp>
        <p:nvSpPr>
          <p:cNvPr id="6" name="Google Shape;2020;p49">
            <a:extLst>
              <a:ext uri="{FF2B5EF4-FFF2-40B4-BE49-F238E27FC236}">
                <a16:creationId xmlns:a16="http://schemas.microsoft.com/office/drawing/2014/main" id="{6A05A8DE-AD43-4BA7-82CF-7452E6AD95B5}"/>
              </a:ext>
            </a:extLst>
          </p:cNvPr>
          <p:cNvSpPr txBox="1">
            <a:spLocks/>
          </p:cNvSpPr>
          <p:nvPr/>
        </p:nvSpPr>
        <p:spPr>
          <a:xfrm>
            <a:off x="270155" y="1105083"/>
            <a:ext cx="876569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solidFill>
                  <a:schemeClr val="bg2"/>
                </a:solidFill>
              </a:rPr>
              <a:t>Khi </a:t>
            </a:r>
            <a:r>
              <a:rPr lang="en-US" sz="2000" dirty="0" err="1">
                <a:solidFill>
                  <a:schemeClr val="bg2"/>
                </a:solidFill>
              </a:rPr>
              <a:t>mở</a:t>
            </a:r>
            <a:r>
              <a:rPr lang="en-US" sz="2000" dirty="0">
                <a:solidFill>
                  <a:schemeClr val="bg2"/>
                </a:solidFill>
              </a:rPr>
              <a:t> </a:t>
            </a:r>
            <a:r>
              <a:rPr lang="en-US" sz="2000" dirty="0" err="1">
                <a:solidFill>
                  <a:schemeClr val="bg2"/>
                </a:solidFill>
              </a:rPr>
              <a:t>một</a:t>
            </a:r>
            <a:r>
              <a:rPr lang="en-US" sz="2000" dirty="0">
                <a:solidFill>
                  <a:schemeClr val="bg2"/>
                </a:solidFill>
              </a:rPr>
              <a:t> ô </a:t>
            </a:r>
            <a:r>
              <a:rPr lang="en-US" sz="2000" dirty="0" err="1">
                <a:solidFill>
                  <a:schemeClr val="bg2"/>
                </a:solidFill>
              </a:rPr>
              <a:t>không</a:t>
            </a:r>
            <a:r>
              <a:rPr lang="en-US" sz="2000" dirty="0">
                <a:solidFill>
                  <a:schemeClr val="bg2"/>
                </a:solidFill>
              </a:rPr>
              <a:t> </a:t>
            </a:r>
            <a:r>
              <a:rPr lang="en-US" sz="2000" dirty="0" err="1">
                <a:solidFill>
                  <a:schemeClr val="bg2"/>
                </a:solidFill>
              </a:rPr>
              <a:t>có</a:t>
            </a:r>
            <a:r>
              <a:rPr lang="en-US" sz="2000" dirty="0">
                <a:solidFill>
                  <a:schemeClr val="bg2"/>
                </a:solidFill>
              </a:rPr>
              <a:t> </a:t>
            </a:r>
            <a:r>
              <a:rPr lang="en-US" sz="2000" dirty="0" err="1">
                <a:solidFill>
                  <a:schemeClr val="bg2"/>
                </a:solidFill>
              </a:rPr>
              <a:t>mìn</a:t>
            </a:r>
            <a:r>
              <a:rPr lang="en-US" sz="2000" dirty="0">
                <a:solidFill>
                  <a:schemeClr val="bg2"/>
                </a:solidFill>
              </a:rPr>
              <a:t>, ta </a:t>
            </a:r>
            <a:r>
              <a:rPr lang="en-US" sz="2000" dirty="0" err="1">
                <a:solidFill>
                  <a:schemeClr val="bg2"/>
                </a:solidFill>
              </a:rPr>
              <a:t>có</a:t>
            </a:r>
            <a:r>
              <a:rPr lang="en-US" sz="2000" dirty="0">
                <a:solidFill>
                  <a:schemeClr val="bg2"/>
                </a:solidFill>
              </a:rPr>
              <a:t> </a:t>
            </a:r>
            <a:r>
              <a:rPr lang="en-US" sz="2000" dirty="0" err="1">
                <a:solidFill>
                  <a:schemeClr val="bg2"/>
                </a:solidFill>
              </a:rPr>
              <a:t>thể</a:t>
            </a:r>
            <a:r>
              <a:rPr lang="en-US" sz="2000" dirty="0">
                <a:solidFill>
                  <a:schemeClr val="bg2"/>
                </a:solidFill>
              </a:rPr>
              <a:t> dung DFS </a:t>
            </a:r>
            <a:r>
              <a:rPr lang="en-US" sz="2000" dirty="0" err="1">
                <a:solidFill>
                  <a:schemeClr val="bg2"/>
                </a:solidFill>
              </a:rPr>
              <a:t>hoặc</a:t>
            </a:r>
            <a:r>
              <a:rPr lang="en-US" sz="2000" dirty="0">
                <a:solidFill>
                  <a:schemeClr val="bg2"/>
                </a:solidFill>
              </a:rPr>
              <a:t> BFS </a:t>
            </a:r>
            <a:r>
              <a:rPr lang="en-US" sz="2000" dirty="0" err="1">
                <a:solidFill>
                  <a:schemeClr val="bg2"/>
                </a:solidFill>
              </a:rPr>
              <a:t>để</a:t>
            </a:r>
            <a:r>
              <a:rPr lang="en-US" sz="2000" dirty="0">
                <a:solidFill>
                  <a:schemeClr val="bg2"/>
                </a:solidFill>
              </a:rPr>
              <a:t> </a:t>
            </a:r>
            <a:r>
              <a:rPr lang="en-US" sz="2000" dirty="0" err="1">
                <a:solidFill>
                  <a:schemeClr val="bg2"/>
                </a:solidFill>
              </a:rPr>
              <a:t>loang</a:t>
            </a:r>
            <a:r>
              <a:rPr lang="en-US" sz="2000" dirty="0">
                <a:solidFill>
                  <a:schemeClr val="bg2"/>
                </a:solidFill>
              </a:rPr>
              <a:t> ra </a:t>
            </a:r>
            <a:r>
              <a:rPr lang="en-US" sz="2000" dirty="0" err="1">
                <a:solidFill>
                  <a:schemeClr val="bg2"/>
                </a:solidFill>
              </a:rPr>
              <a:t>xung</a:t>
            </a:r>
            <a:r>
              <a:rPr lang="en-US" sz="2000" dirty="0">
                <a:solidFill>
                  <a:schemeClr val="bg2"/>
                </a:solidFill>
              </a:rPr>
              <a:t> </a:t>
            </a:r>
            <a:r>
              <a:rPr lang="en-US" sz="2000" dirty="0" err="1">
                <a:solidFill>
                  <a:schemeClr val="bg2"/>
                </a:solidFill>
              </a:rPr>
              <a:t>quanh</a:t>
            </a:r>
            <a:r>
              <a:rPr lang="en-US" sz="2000" dirty="0">
                <a:solidFill>
                  <a:schemeClr val="bg2"/>
                </a:solidFill>
              </a:rPr>
              <a:t> </a:t>
            </a:r>
            <a:r>
              <a:rPr lang="en-US" sz="2000" dirty="0" err="1">
                <a:solidFill>
                  <a:schemeClr val="bg2"/>
                </a:solidFill>
              </a:rPr>
              <a:t>cho</a:t>
            </a:r>
            <a:r>
              <a:rPr lang="en-US" sz="2000" dirty="0">
                <a:solidFill>
                  <a:schemeClr val="bg2"/>
                </a:solidFill>
              </a:rPr>
              <a:t> </a:t>
            </a:r>
            <a:r>
              <a:rPr lang="en-US" sz="2000" dirty="0" err="1">
                <a:solidFill>
                  <a:schemeClr val="bg2"/>
                </a:solidFill>
              </a:rPr>
              <a:t>tới</a:t>
            </a:r>
            <a:r>
              <a:rPr lang="en-US" sz="2000" dirty="0">
                <a:solidFill>
                  <a:schemeClr val="bg2"/>
                </a:solidFill>
              </a:rPr>
              <a:t> </a:t>
            </a:r>
            <a:r>
              <a:rPr lang="en-US" sz="2000" dirty="0" err="1">
                <a:solidFill>
                  <a:schemeClr val="bg2"/>
                </a:solidFill>
              </a:rPr>
              <a:t>khi</a:t>
            </a:r>
            <a:r>
              <a:rPr lang="en-US" sz="2000" dirty="0">
                <a:solidFill>
                  <a:schemeClr val="bg2"/>
                </a:solidFill>
              </a:rPr>
              <a:t> </a:t>
            </a:r>
            <a:r>
              <a:rPr lang="en-US" sz="2000" dirty="0" err="1">
                <a:solidFill>
                  <a:schemeClr val="bg2"/>
                </a:solidFill>
              </a:rPr>
              <a:t>chạm</a:t>
            </a:r>
            <a:r>
              <a:rPr lang="en-US" sz="2000" dirty="0">
                <a:solidFill>
                  <a:schemeClr val="bg2"/>
                </a:solidFill>
              </a:rPr>
              <a:t> </a:t>
            </a:r>
            <a:r>
              <a:rPr lang="en-US" sz="2000" dirty="0" err="1">
                <a:solidFill>
                  <a:schemeClr val="bg2"/>
                </a:solidFill>
              </a:rPr>
              <a:t>phải</a:t>
            </a:r>
            <a:r>
              <a:rPr lang="en-US" sz="2000" dirty="0">
                <a:solidFill>
                  <a:schemeClr val="bg2"/>
                </a:solidFill>
              </a:rPr>
              <a:t> </a:t>
            </a:r>
            <a:r>
              <a:rPr lang="en-US" sz="2000" dirty="0" err="1">
                <a:solidFill>
                  <a:schemeClr val="bg2"/>
                </a:solidFill>
              </a:rPr>
              <a:t>các</a:t>
            </a:r>
            <a:r>
              <a:rPr lang="en-US" sz="2000" dirty="0">
                <a:solidFill>
                  <a:schemeClr val="bg2"/>
                </a:solidFill>
              </a:rPr>
              <a:t> ô </a:t>
            </a:r>
            <a:r>
              <a:rPr lang="en-US" sz="2000" dirty="0" err="1">
                <a:solidFill>
                  <a:schemeClr val="bg2"/>
                </a:solidFill>
              </a:rPr>
              <a:t>có</a:t>
            </a:r>
            <a:r>
              <a:rPr lang="en-US" sz="2000" dirty="0">
                <a:solidFill>
                  <a:schemeClr val="bg2"/>
                </a:solidFill>
              </a:rPr>
              <a:t> </a:t>
            </a:r>
            <a:r>
              <a:rPr lang="en-US" sz="2000" dirty="0" err="1">
                <a:solidFill>
                  <a:schemeClr val="bg2"/>
                </a:solidFill>
              </a:rPr>
              <a:t>mìn</a:t>
            </a:r>
            <a:r>
              <a:rPr lang="en-US" sz="2000" dirty="0">
                <a:solidFill>
                  <a:schemeClr val="bg2"/>
                </a:solidFill>
              </a:rPr>
              <a:t> </a:t>
            </a:r>
            <a:r>
              <a:rPr lang="en-US" sz="2000" dirty="0" err="1">
                <a:solidFill>
                  <a:schemeClr val="bg2"/>
                </a:solidFill>
              </a:rPr>
              <a:t>xung</a:t>
            </a:r>
            <a:r>
              <a:rPr lang="en-US" sz="2000" dirty="0">
                <a:solidFill>
                  <a:schemeClr val="bg2"/>
                </a:solidFill>
              </a:rPr>
              <a:t> </a:t>
            </a:r>
            <a:r>
              <a:rPr lang="en-US" sz="2000" dirty="0" err="1">
                <a:solidFill>
                  <a:schemeClr val="bg2"/>
                </a:solidFill>
              </a:rPr>
              <a:t>quanh</a:t>
            </a:r>
            <a:r>
              <a:rPr lang="en-US" sz="2000" dirty="0">
                <a:solidFill>
                  <a:schemeClr val="bg2"/>
                </a:solidFill>
              </a:rPr>
              <a:t>.</a:t>
            </a:r>
          </a:p>
        </p:txBody>
      </p:sp>
    </p:spTree>
    <p:extLst>
      <p:ext uri="{BB962C8B-B14F-4D97-AF65-F5344CB8AC3E}">
        <p14:creationId xmlns:p14="http://schemas.microsoft.com/office/powerpoint/2010/main" val="41462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55" name="Google Shape;2855;p68"/>
          <p:cNvSpPr txBox="1">
            <a:spLocks noGrp="1"/>
          </p:cNvSpPr>
          <p:nvPr>
            <p:ph type="ctrTitle"/>
          </p:nvPr>
        </p:nvSpPr>
        <p:spPr>
          <a:xfrm flipH="1">
            <a:off x="4355091" y="708255"/>
            <a:ext cx="5796365" cy="21893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 for listening!</a:t>
            </a:r>
            <a:endParaRPr dirty="0"/>
          </a:p>
        </p:txBody>
      </p:sp>
      <p:grpSp>
        <p:nvGrpSpPr>
          <p:cNvPr id="2867" name="Google Shape;2867;p68"/>
          <p:cNvGrpSpPr/>
          <p:nvPr/>
        </p:nvGrpSpPr>
        <p:grpSpPr>
          <a:xfrm>
            <a:off x="376525" y="1378730"/>
            <a:ext cx="3783950" cy="2518348"/>
            <a:chOff x="376525" y="724725"/>
            <a:chExt cx="3783950" cy="2518348"/>
          </a:xfrm>
        </p:grpSpPr>
        <p:sp>
          <p:nvSpPr>
            <p:cNvPr id="2868" name="Google Shape;2868;p68"/>
            <p:cNvSpPr/>
            <p:nvPr/>
          </p:nvSpPr>
          <p:spPr>
            <a:xfrm>
              <a:off x="454375" y="724725"/>
              <a:ext cx="3662299" cy="171252"/>
            </a:xfrm>
            <a:custGeom>
              <a:avLst/>
              <a:gdLst/>
              <a:ahLst/>
              <a:cxnLst/>
              <a:rect l="l" t="t" r="r" b="b"/>
              <a:pathLst>
                <a:path w="135415" h="8583" extrusionOk="0">
                  <a:moveTo>
                    <a:pt x="28739" y="0"/>
                  </a:moveTo>
                  <a:cubicBezTo>
                    <a:pt x="28489" y="0"/>
                    <a:pt x="27957" y="286"/>
                    <a:pt x="27658" y="286"/>
                  </a:cubicBezTo>
                  <a:cubicBezTo>
                    <a:pt x="27610" y="286"/>
                    <a:pt x="27568" y="279"/>
                    <a:pt x="27534" y="262"/>
                  </a:cubicBezTo>
                  <a:cubicBezTo>
                    <a:pt x="23825" y="491"/>
                    <a:pt x="9960" y="1330"/>
                    <a:pt x="5555" y="1330"/>
                  </a:cubicBezTo>
                  <a:cubicBezTo>
                    <a:pt x="5013" y="1330"/>
                    <a:pt x="4614" y="1317"/>
                    <a:pt x="4395" y="1289"/>
                  </a:cubicBezTo>
                  <a:cubicBezTo>
                    <a:pt x="4103" y="1265"/>
                    <a:pt x="3855" y="1252"/>
                    <a:pt x="3641" y="1252"/>
                  </a:cubicBezTo>
                  <a:cubicBezTo>
                    <a:pt x="3101" y="1252"/>
                    <a:pt x="2777" y="1334"/>
                    <a:pt x="2512" y="1518"/>
                  </a:cubicBezTo>
                  <a:cubicBezTo>
                    <a:pt x="1941" y="1860"/>
                    <a:pt x="1171" y="3287"/>
                    <a:pt x="686" y="4685"/>
                  </a:cubicBezTo>
                  <a:cubicBezTo>
                    <a:pt x="229" y="6083"/>
                    <a:pt x="1" y="7395"/>
                    <a:pt x="600" y="7538"/>
                  </a:cubicBezTo>
                  <a:cubicBezTo>
                    <a:pt x="868" y="7574"/>
                    <a:pt x="1328" y="7590"/>
                    <a:pt x="1941" y="7590"/>
                  </a:cubicBezTo>
                  <a:cubicBezTo>
                    <a:pt x="6222" y="7590"/>
                    <a:pt x="17926" y="6818"/>
                    <a:pt x="23153" y="6818"/>
                  </a:cubicBezTo>
                  <a:cubicBezTo>
                    <a:pt x="24269" y="6818"/>
                    <a:pt x="25089" y="6853"/>
                    <a:pt x="25480" y="6939"/>
                  </a:cubicBezTo>
                  <a:cubicBezTo>
                    <a:pt x="26746" y="6863"/>
                    <a:pt x="34171" y="6224"/>
                    <a:pt x="41038" y="6224"/>
                  </a:cubicBezTo>
                  <a:cubicBezTo>
                    <a:pt x="44539" y="6224"/>
                    <a:pt x="47896" y="6390"/>
                    <a:pt x="50217" y="6882"/>
                  </a:cubicBezTo>
                  <a:cubicBezTo>
                    <a:pt x="50488" y="6843"/>
                    <a:pt x="51032" y="6828"/>
                    <a:pt x="51780" y="6828"/>
                  </a:cubicBezTo>
                  <a:cubicBezTo>
                    <a:pt x="52690" y="6828"/>
                    <a:pt x="53903" y="6850"/>
                    <a:pt x="55296" y="6882"/>
                  </a:cubicBezTo>
                  <a:cubicBezTo>
                    <a:pt x="58862" y="6966"/>
                    <a:pt x="62153" y="6998"/>
                    <a:pt x="65031" y="6998"/>
                  </a:cubicBezTo>
                  <a:cubicBezTo>
                    <a:pt x="71846" y="6998"/>
                    <a:pt x="76337" y="6819"/>
                    <a:pt x="76638" y="6739"/>
                  </a:cubicBezTo>
                  <a:cubicBezTo>
                    <a:pt x="77293" y="6552"/>
                    <a:pt x="79446" y="6426"/>
                    <a:pt x="81027" y="6426"/>
                  </a:cubicBezTo>
                  <a:cubicBezTo>
                    <a:pt x="81856" y="6426"/>
                    <a:pt x="82528" y="6461"/>
                    <a:pt x="82744" y="6539"/>
                  </a:cubicBezTo>
                  <a:cubicBezTo>
                    <a:pt x="83101" y="6663"/>
                    <a:pt x="83504" y="6707"/>
                    <a:pt x="83922" y="6707"/>
                  </a:cubicBezTo>
                  <a:cubicBezTo>
                    <a:pt x="84372" y="6707"/>
                    <a:pt x="84839" y="6655"/>
                    <a:pt x="85284" y="6596"/>
                  </a:cubicBezTo>
                  <a:cubicBezTo>
                    <a:pt x="85839" y="6559"/>
                    <a:pt x="86346" y="6486"/>
                    <a:pt x="86720" y="6486"/>
                  </a:cubicBezTo>
                  <a:cubicBezTo>
                    <a:pt x="86922" y="6486"/>
                    <a:pt x="87085" y="6508"/>
                    <a:pt x="87195" y="6568"/>
                  </a:cubicBezTo>
                  <a:cubicBezTo>
                    <a:pt x="89263" y="6472"/>
                    <a:pt x="90625" y="6425"/>
                    <a:pt x="91796" y="6425"/>
                  </a:cubicBezTo>
                  <a:cubicBezTo>
                    <a:pt x="94808" y="6425"/>
                    <a:pt x="96552" y="6734"/>
                    <a:pt x="105798" y="7310"/>
                  </a:cubicBezTo>
                  <a:cubicBezTo>
                    <a:pt x="109435" y="7541"/>
                    <a:pt x="112280" y="7616"/>
                    <a:pt x="114555" y="7616"/>
                  </a:cubicBezTo>
                  <a:cubicBezTo>
                    <a:pt x="118794" y="7616"/>
                    <a:pt x="121056" y="7355"/>
                    <a:pt x="122783" y="7355"/>
                  </a:cubicBezTo>
                  <a:cubicBezTo>
                    <a:pt x="122986" y="7355"/>
                    <a:pt x="123183" y="7358"/>
                    <a:pt x="123374" y="7367"/>
                  </a:cubicBezTo>
                  <a:cubicBezTo>
                    <a:pt x="127148" y="7526"/>
                    <a:pt x="129572" y="8583"/>
                    <a:pt x="131348" y="8583"/>
                  </a:cubicBezTo>
                  <a:cubicBezTo>
                    <a:pt x="132755" y="8583"/>
                    <a:pt x="133756" y="7921"/>
                    <a:pt x="134701" y="5626"/>
                  </a:cubicBezTo>
                  <a:cubicBezTo>
                    <a:pt x="135215" y="4399"/>
                    <a:pt x="135415" y="3172"/>
                    <a:pt x="135215" y="2716"/>
                  </a:cubicBezTo>
                  <a:cubicBezTo>
                    <a:pt x="135186" y="2602"/>
                    <a:pt x="134559" y="2573"/>
                    <a:pt x="133674" y="2516"/>
                  </a:cubicBezTo>
                  <a:cubicBezTo>
                    <a:pt x="131664" y="2290"/>
                    <a:pt x="127330" y="1378"/>
                    <a:pt x="124843" y="1378"/>
                  </a:cubicBezTo>
                  <a:cubicBezTo>
                    <a:pt x="124506" y="1378"/>
                    <a:pt x="124203" y="1395"/>
                    <a:pt x="123945" y="1432"/>
                  </a:cubicBezTo>
                  <a:cubicBezTo>
                    <a:pt x="123856" y="1456"/>
                    <a:pt x="123764" y="1467"/>
                    <a:pt x="123678" y="1467"/>
                  </a:cubicBezTo>
                  <a:cubicBezTo>
                    <a:pt x="123460" y="1467"/>
                    <a:pt x="123272" y="1400"/>
                    <a:pt x="123231" y="1318"/>
                  </a:cubicBezTo>
                  <a:cubicBezTo>
                    <a:pt x="123231" y="1261"/>
                    <a:pt x="121577" y="1232"/>
                    <a:pt x="121548" y="1232"/>
                  </a:cubicBezTo>
                  <a:cubicBezTo>
                    <a:pt x="120951" y="1208"/>
                    <a:pt x="120299" y="1200"/>
                    <a:pt x="119624" y="1200"/>
                  </a:cubicBezTo>
                  <a:cubicBezTo>
                    <a:pt x="118189" y="1200"/>
                    <a:pt x="116650" y="1237"/>
                    <a:pt x="115310" y="1237"/>
                  </a:cubicBezTo>
                  <a:cubicBezTo>
                    <a:pt x="115051" y="1237"/>
                    <a:pt x="114800" y="1236"/>
                    <a:pt x="114558" y="1232"/>
                  </a:cubicBezTo>
                  <a:cubicBezTo>
                    <a:pt x="114101" y="1232"/>
                    <a:pt x="113730" y="1175"/>
                    <a:pt x="113445" y="1175"/>
                  </a:cubicBezTo>
                  <a:cubicBezTo>
                    <a:pt x="113160" y="1147"/>
                    <a:pt x="113017" y="1147"/>
                    <a:pt x="113017" y="1147"/>
                  </a:cubicBezTo>
                  <a:cubicBezTo>
                    <a:pt x="113017" y="1078"/>
                    <a:pt x="112912" y="1040"/>
                    <a:pt x="112747" y="1040"/>
                  </a:cubicBezTo>
                  <a:cubicBezTo>
                    <a:pt x="112640" y="1040"/>
                    <a:pt x="112507" y="1056"/>
                    <a:pt x="112361" y="1090"/>
                  </a:cubicBezTo>
                  <a:cubicBezTo>
                    <a:pt x="112132" y="1147"/>
                    <a:pt x="111733" y="1147"/>
                    <a:pt x="111219" y="1204"/>
                  </a:cubicBezTo>
                  <a:cubicBezTo>
                    <a:pt x="110808" y="1214"/>
                    <a:pt x="110372" y="1219"/>
                    <a:pt x="109919" y="1219"/>
                  </a:cubicBezTo>
                  <a:cubicBezTo>
                    <a:pt x="107861" y="1219"/>
                    <a:pt x="105467" y="1121"/>
                    <a:pt x="103573" y="1004"/>
                  </a:cubicBezTo>
                  <a:cubicBezTo>
                    <a:pt x="90562" y="291"/>
                    <a:pt x="91240" y="5"/>
                    <a:pt x="90298" y="5"/>
                  </a:cubicBezTo>
                  <a:cubicBezTo>
                    <a:pt x="89357" y="5"/>
                    <a:pt x="86796" y="291"/>
                    <a:pt x="67308" y="719"/>
                  </a:cubicBezTo>
                  <a:cubicBezTo>
                    <a:pt x="64579" y="782"/>
                    <a:pt x="62315" y="808"/>
                    <a:pt x="60382" y="808"/>
                  </a:cubicBezTo>
                  <a:cubicBezTo>
                    <a:pt x="50180" y="808"/>
                    <a:pt x="49241" y="69"/>
                    <a:pt x="38177" y="69"/>
                  </a:cubicBezTo>
                  <a:cubicBezTo>
                    <a:pt x="37115" y="69"/>
                    <a:pt x="35961" y="76"/>
                    <a:pt x="34696" y="91"/>
                  </a:cubicBezTo>
                  <a:cubicBezTo>
                    <a:pt x="33165" y="104"/>
                    <a:pt x="31862" y="116"/>
                    <a:pt x="30876" y="116"/>
                  </a:cubicBezTo>
                  <a:cubicBezTo>
                    <a:pt x="29658" y="116"/>
                    <a:pt x="28926" y="97"/>
                    <a:pt x="28847" y="34"/>
                  </a:cubicBezTo>
                  <a:cubicBezTo>
                    <a:pt x="28823" y="10"/>
                    <a:pt x="28786" y="0"/>
                    <a:pt x="2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8"/>
            <p:cNvSpPr/>
            <p:nvPr/>
          </p:nvSpPr>
          <p:spPr>
            <a:xfrm rot="5400000">
              <a:off x="2826764" y="1909354"/>
              <a:ext cx="2462703" cy="20472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8"/>
            <p:cNvSpPr/>
            <p:nvPr/>
          </p:nvSpPr>
          <p:spPr>
            <a:xfrm>
              <a:off x="376525" y="3071825"/>
              <a:ext cx="3747899" cy="171248"/>
            </a:xfrm>
            <a:custGeom>
              <a:avLst/>
              <a:gdLst/>
              <a:ahLst/>
              <a:cxnLst/>
              <a:rect l="l" t="t" r="r" b="b"/>
              <a:pathLst>
                <a:path w="139353" h="8242" extrusionOk="0">
                  <a:moveTo>
                    <a:pt x="55733" y="1"/>
                  </a:moveTo>
                  <a:cubicBezTo>
                    <a:pt x="53503" y="1"/>
                    <a:pt x="51073" y="14"/>
                    <a:pt x="48534" y="50"/>
                  </a:cubicBezTo>
                  <a:cubicBezTo>
                    <a:pt x="40800" y="116"/>
                    <a:pt x="33893" y="303"/>
                    <a:pt x="31086" y="303"/>
                  </a:cubicBezTo>
                  <a:cubicBezTo>
                    <a:pt x="30279" y="303"/>
                    <a:pt x="29811" y="288"/>
                    <a:pt x="29760" y="249"/>
                  </a:cubicBezTo>
                  <a:cubicBezTo>
                    <a:pt x="29736" y="226"/>
                    <a:pt x="29699" y="216"/>
                    <a:pt x="29652" y="216"/>
                  </a:cubicBezTo>
                  <a:cubicBezTo>
                    <a:pt x="29402" y="216"/>
                    <a:pt x="28870" y="502"/>
                    <a:pt x="28571" y="502"/>
                  </a:cubicBezTo>
                  <a:cubicBezTo>
                    <a:pt x="28523" y="502"/>
                    <a:pt x="28481" y="495"/>
                    <a:pt x="28447" y="478"/>
                  </a:cubicBezTo>
                  <a:cubicBezTo>
                    <a:pt x="13968" y="1240"/>
                    <a:pt x="6551" y="1794"/>
                    <a:pt x="4907" y="1794"/>
                  </a:cubicBezTo>
                  <a:cubicBezTo>
                    <a:pt x="4827" y="1794"/>
                    <a:pt x="4761" y="1793"/>
                    <a:pt x="4709" y="1790"/>
                  </a:cubicBezTo>
                  <a:cubicBezTo>
                    <a:pt x="4548" y="1786"/>
                    <a:pt x="4401" y="1784"/>
                    <a:pt x="4266" y="1784"/>
                  </a:cubicBezTo>
                  <a:cubicBezTo>
                    <a:pt x="3490" y="1784"/>
                    <a:pt x="3109" y="1861"/>
                    <a:pt x="2768" y="2104"/>
                  </a:cubicBezTo>
                  <a:cubicBezTo>
                    <a:pt x="1656" y="2931"/>
                    <a:pt x="1" y="8039"/>
                    <a:pt x="1228" y="8238"/>
                  </a:cubicBezTo>
                  <a:cubicBezTo>
                    <a:pt x="1253" y="8240"/>
                    <a:pt x="1289" y="8241"/>
                    <a:pt x="1333" y="8241"/>
                  </a:cubicBezTo>
                  <a:cubicBezTo>
                    <a:pt x="2996" y="8241"/>
                    <a:pt x="17482" y="6949"/>
                    <a:pt x="23837" y="6949"/>
                  </a:cubicBezTo>
                  <a:cubicBezTo>
                    <a:pt x="25010" y="6949"/>
                    <a:pt x="25906" y="6993"/>
                    <a:pt x="26393" y="7097"/>
                  </a:cubicBezTo>
                  <a:cubicBezTo>
                    <a:pt x="30021" y="6844"/>
                    <a:pt x="39419" y="6170"/>
                    <a:pt x="46125" y="6170"/>
                  </a:cubicBezTo>
                  <a:cubicBezTo>
                    <a:pt x="48490" y="6170"/>
                    <a:pt x="50520" y="6254"/>
                    <a:pt x="51844" y="6469"/>
                  </a:cubicBezTo>
                  <a:cubicBezTo>
                    <a:pt x="52567" y="6265"/>
                    <a:pt x="54440" y="6187"/>
                    <a:pt x="56874" y="6187"/>
                  </a:cubicBezTo>
                  <a:cubicBezTo>
                    <a:pt x="64404" y="6187"/>
                    <a:pt x="77312" y="6928"/>
                    <a:pt x="78244" y="6928"/>
                  </a:cubicBezTo>
                  <a:cubicBezTo>
                    <a:pt x="78269" y="6928"/>
                    <a:pt x="78286" y="6927"/>
                    <a:pt x="78293" y="6926"/>
                  </a:cubicBezTo>
                  <a:cubicBezTo>
                    <a:pt x="78514" y="6890"/>
                    <a:pt x="78887" y="6874"/>
                    <a:pt x="79344" y="6874"/>
                  </a:cubicBezTo>
                  <a:cubicBezTo>
                    <a:pt x="81068" y="6874"/>
                    <a:pt x="83994" y="7100"/>
                    <a:pt x="84513" y="7325"/>
                  </a:cubicBezTo>
                  <a:cubicBezTo>
                    <a:pt x="85064" y="7569"/>
                    <a:pt x="85773" y="7632"/>
                    <a:pt x="86478" y="7632"/>
                  </a:cubicBezTo>
                  <a:cubicBezTo>
                    <a:pt x="87224" y="7632"/>
                    <a:pt x="87966" y="7562"/>
                    <a:pt x="88514" y="7562"/>
                  </a:cubicBezTo>
                  <a:cubicBezTo>
                    <a:pt x="88843" y="7562"/>
                    <a:pt x="89102" y="7587"/>
                    <a:pt x="89249" y="7668"/>
                  </a:cubicBezTo>
                  <a:cubicBezTo>
                    <a:pt x="92689" y="7609"/>
                    <a:pt x="94471" y="7592"/>
                    <a:pt x="95538" y="7592"/>
                  </a:cubicBezTo>
                  <a:cubicBezTo>
                    <a:pt x="96975" y="7592"/>
                    <a:pt x="97113" y="7623"/>
                    <a:pt x="98257" y="7623"/>
                  </a:cubicBezTo>
                  <a:cubicBezTo>
                    <a:pt x="99969" y="7623"/>
                    <a:pt x="103932" y="7554"/>
                    <a:pt x="117867" y="7211"/>
                  </a:cubicBezTo>
                  <a:cubicBezTo>
                    <a:pt x="120007" y="7183"/>
                    <a:pt x="120235" y="7183"/>
                    <a:pt x="122004" y="7126"/>
                  </a:cubicBezTo>
                  <a:cubicBezTo>
                    <a:pt x="123053" y="6999"/>
                    <a:pt x="124139" y="6949"/>
                    <a:pt x="125211" y="6949"/>
                  </a:cubicBezTo>
                  <a:cubicBezTo>
                    <a:pt x="127990" y="6949"/>
                    <a:pt x="130673" y="7283"/>
                    <a:pt x="132362" y="7468"/>
                  </a:cubicBezTo>
                  <a:cubicBezTo>
                    <a:pt x="133038" y="7543"/>
                    <a:pt x="133810" y="7618"/>
                    <a:pt x="134472" y="7618"/>
                  </a:cubicBezTo>
                  <a:cubicBezTo>
                    <a:pt x="135067" y="7618"/>
                    <a:pt x="135573" y="7558"/>
                    <a:pt x="135843" y="7382"/>
                  </a:cubicBezTo>
                  <a:cubicBezTo>
                    <a:pt x="137069" y="6641"/>
                    <a:pt x="139352" y="2960"/>
                    <a:pt x="138981" y="1961"/>
                  </a:cubicBezTo>
                  <a:cubicBezTo>
                    <a:pt x="138896" y="1704"/>
                    <a:pt x="135472" y="1362"/>
                    <a:pt x="135215" y="1334"/>
                  </a:cubicBezTo>
                  <a:cubicBezTo>
                    <a:pt x="133931" y="1191"/>
                    <a:pt x="134416" y="1248"/>
                    <a:pt x="133075" y="1134"/>
                  </a:cubicBezTo>
                  <a:cubicBezTo>
                    <a:pt x="131638" y="1034"/>
                    <a:pt x="129897" y="992"/>
                    <a:pt x="128627" y="992"/>
                  </a:cubicBezTo>
                  <a:cubicBezTo>
                    <a:pt x="127728" y="992"/>
                    <a:pt x="127066" y="1013"/>
                    <a:pt x="126912" y="1048"/>
                  </a:cubicBezTo>
                  <a:cubicBezTo>
                    <a:pt x="126828" y="1064"/>
                    <a:pt x="126744" y="1071"/>
                    <a:pt x="126664" y="1071"/>
                  </a:cubicBezTo>
                  <a:cubicBezTo>
                    <a:pt x="126446" y="1071"/>
                    <a:pt x="126261" y="1018"/>
                    <a:pt x="126199" y="934"/>
                  </a:cubicBezTo>
                  <a:cubicBezTo>
                    <a:pt x="126199" y="906"/>
                    <a:pt x="124572" y="820"/>
                    <a:pt x="124515" y="820"/>
                  </a:cubicBezTo>
                  <a:cubicBezTo>
                    <a:pt x="122938" y="768"/>
                    <a:pt x="122052" y="752"/>
                    <a:pt x="121218" y="752"/>
                  </a:cubicBezTo>
                  <a:cubicBezTo>
                    <a:pt x="120211" y="752"/>
                    <a:pt x="119278" y="776"/>
                    <a:pt x="117297" y="791"/>
                  </a:cubicBezTo>
                  <a:lnTo>
                    <a:pt x="115642" y="791"/>
                  </a:lnTo>
                  <a:cubicBezTo>
                    <a:pt x="115642" y="727"/>
                    <a:pt x="115552" y="690"/>
                    <a:pt x="115397" y="690"/>
                  </a:cubicBezTo>
                  <a:cubicBezTo>
                    <a:pt x="115276" y="690"/>
                    <a:pt x="115116" y="713"/>
                    <a:pt x="114928" y="763"/>
                  </a:cubicBezTo>
                  <a:cubicBezTo>
                    <a:pt x="114072" y="963"/>
                    <a:pt x="110021" y="1248"/>
                    <a:pt x="105827" y="1419"/>
                  </a:cubicBezTo>
                  <a:cubicBezTo>
                    <a:pt x="103914" y="1511"/>
                    <a:pt x="101983" y="1548"/>
                    <a:pt x="100324" y="1548"/>
                  </a:cubicBezTo>
                  <a:cubicBezTo>
                    <a:pt x="98370" y="1548"/>
                    <a:pt x="96794" y="1496"/>
                    <a:pt x="96069" y="1419"/>
                  </a:cubicBezTo>
                  <a:cubicBezTo>
                    <a:pt x="94354" y="1235"/>
                    <a:pt x="93497" y="1170"/>
                    <a:pt x="92359" y="1170"/>
                  </a:cubicBezTo>
                  <a:cubicBezTo>
                    <a:pt x="91736" y="1170"/>
                    <a:pt x="91028" y="1189"/>
                    <a:pt x="90048" y="1219"/>
                  </a:cubicBezTo>
                  <a:cubicBezTo>
                    <a:pt x="89919" y="1222"/>
                    <a:pt x="89780" y="1223"/>
                    <a:pt x="89634" y="1223"/>
                  </a:cubicBezTo>
                  <a:cubicBezTo>
                    <a:pt x="87785" y="1223"/>
                    <a:pt x="84653" y="1060"/>
                    <a:pt x="81375" y="849"/>
                  </a:cubicBezTo>
                  <a:cubicBezTo>
                    <a:pt x="79577" y="763"/>
                    <a:pt x="77808" y="649"/>
                    <a:pt x="76125" y="563"/>
                  </a:cubicBezTo>
                  <a:cubicBezTo>
                    <a:pt x="74441" y="506"/>
                    <a:pt x="72958" y="478"/>
                    <a:pt x="71788" y="478"/>
                  </a:cubicBezTo>
                  <a:cubicBezTo>
                    <a:pt x="69562" y="478"/>
                    <a:pt x="71074" y="221"/>
                    <a:pt x="69220" y="192"/>
                  </a:cubicBezTo>
                  <a:cubicBezTo>
                    <a:pt x="68820" y="192"/>
                    <a:pt x="67936" y="135"/>
                    <a:pt x="66652" y="107"/>
                  </a:cubicBezTo>
                  <a:cubicBezTo>
                    <a:pt x="64664" y="67"/>
                    <a:pt x="60693" y="1"/>
                    <a:pt x="55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8"/>
            <p:cNvSpPr/>
            <p:nvPr/>
          </p:nvSpPr>
          <p:spPr>
            <a:xfrm rot="-5400000">
              <a:off x="-797971" y="1899337"/>
              <a:ext cx="2516259" cy="167267"/>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2" name="Google Shape;2872;p68"/>
          <p:cNvSpPr/>
          <p:nvPr/>
        </p:nvSpPr>
        <p:spPr>
          <a:xfrm>
            <a:off x="1928700" y="1543130"/>
            <a:ext cx="912725" cy="850093"/>
          </a:xfrm>
          <a:custGeom>
            <a:avLst/>
            <a:gdLst/>
            <a:ahLst/>
            <a:cxnLst/>
            <a:rect l="l" t="t" r="r" b="b"/>
            <a:pathLst>
              <a:path w="43048" h="40094" extrusionOk="0">
                <a:moveTo>
                  <a:pt x="24343" y="1121"/>
                </a:moveTo>
                <a:cubicBezTo>
                  <a:pt x="28408" y="1121"/>
                  <a:pt x="32529" y="2293"/>
                  <a:pt x="35845" y="4642"/>
                </a:cubicBezTo>
                <a:cubicBezTo>
                  <a:pt x="41027" y="8281"/>
                  <a:pt x="41568" y="14345"/>
                  <a:pt x="39132" y="19707"/>
                </a:cubicBezTo>
                <a:lnTo>
                  <a:pt x="39132" y="19707"/>
                </a:lnTo>
                <a:cubicBezTo>
                  <a:pt x="39051" y="16103"/>
                  <a:pt x="38014" y="12516"/>
                  <a:pt x="35961" y="9540"/>
                </a:cubicBezTo>
                <a:cubicBezTo>
                  <a:pt x="33161" y="5576"/>
                  <a:pt x="28847" y="3835"/>
                  <a:pt x="24319" y="3835"/>
                </a:cubicBezTo>
                <a:cubicBezTo>
                  <a:pt x="22791" y="3835"/>
                  <a:pt x="21239" y="4034"/>
                  <a:pt x="19713" y="4412"/>
                </a:cubicBezTo>
                <a:cubicBezTo>
                  <a:pt x="16063" y="5331"/>
                  <a:pt x="12235" y="7202"/>
                  <a:pt x="8967" y="9757"/>
                </a:cubicBezTo>
                <a:lnTo>
                  <a:pt x="8967" y="9757"/>
                </a:lnTo>
                <a:cubicBezTo>
                  <a:pt x="11733" y="4005"/>
                  <a:pt x="17968" y="1121"/>
                  <a:pt x="24343" y="1121"/>
                </a:cubicBezTo>
                <a:close/>
                <a:moveTo>
                  <a:pt x="24294" y="4726"/>
                </a:moveTo>
                <a:cubicBezTo>
                  <a:pt x="26717" y="4726"/>
                  <a:pt x="29101" y="5286"/>
                  <a:pt x="31294" y="6601"/>
                </a:cubicBezTo>
                <a:cubicBezTo>
                  <a:pt x="36541" y="9749"/>
                  <a:pt x="38443" y="16337"/>
                  <a:pt x="37827" y="22145"/>
                </a:cubicBezTo>
                <a:lnTo>
                  <a:pt x="37827" y="22145"/>
                </a:lnTo>
                <a:cubicBezTo>
                  <a:pt x="33348" y="29361"/>
                  <a:pt x="24587" y="33797"/>
                  <a:pt x="16079" y="33797"/>
                </a:cubicBezTo>
                <a:cubicBezTo>
                  <a:pt x="15289" y="33797"/>
                  <a:pt x="14502" y="33758"/>
                  <a:pt x="13721" y="33681"/>
                </a:cubicBezTo>
                <a:cubicBezTo>
                  <a:pt x="10466" y="33359"/>
                  <a:pt x="6922" y="31882"/>
                  <a:pt x="4551" y="29458"/>
                </a:cubicBezTo>
                <a:lnTo>
                  <a:pt x="4551" y="29458"/>
                </a:lnTo>
                <a:cubicBezTo>
                  <a:pt x="3871" y="26317"/>
                  <a:pt x="4534" y="22820"/>
                  <a:pt x="6000" y="19853"/>
                </a:cubicBezTo>
                <a:cubicBezTo>
                  <a:pt x="9435" y="13107"/>
                  <a:pt x="17250" y="10568"/>
                  <a:pt x="24731" y="10568"/>
                </a:cubicBezTo>
                <a:cubicBezTo>
                  <a:pt x="27793" y="10568"/>
                  <a:pt x="30799" y="10993"/>
                  <a:pt x="33426" y="11729"/>
                </a:cubicBezTo>
                <a:cubicBezTo>
                  <a:pt x="33522" y="11752"/>
                  <a:pt x="33613" y="11762"/>
                  <a:pt x="33696" y="11762"/>
                </a:cubicBezTo>
                <a:cubicBezTo>
                  <a:pt x="34452" y="11762"/>
                  <a:pt x="34619" y="10900"/>
                  <a:pt x="33944" y="10692"/>
                </a:cubicBezTo>
                <a:cubicBezTo>
                  <a:pt x="31163" y="9919"/>
                  <a:pt x="28213" y="9510"/>
                  <a:pt x="25259" y="9510"/>
                </a:cubicBezTo>
                <a:cubicBezTo>
                  <a:pt x="20502" y="9510"/>
                  <a:pt x="15734" y="10571"/>
                  <a:pt x="11647" y="12881"/>
                </a:cubicBezTo>
                <a:cubicBezTo>
                  <a:pt x="6417" y="15869"/>
                  <a:pt x="2853" y="21998"/>
                  <a:pt x="3345" y="27986"/>
                </a:cubicBezTo>
                <a:lnTo>
                  <a:pt x="3345" y="27986"/>
                </a:lnTo>
                <a:cubicBezTo>
                  <a:pt x="2552" y="26815"/>
                  <a:pt x="2018" y="25481"/>
                  <a:pt x="1852" y="24001"/>
                </a:cubicBezTo>
                <a:cubicBezTo>
                  <a:pt x="1370" y="20053"/>
                  <a:pt x="3907" y="16265"/>
                  <a:pt x="6637" y="13378"/>
                </a:cubicBezTo>
                <a:lnTo>
                  <a:pt x="6637" y="13378"/>
                </a:lnTo>
                <a:cubicBezTo>
                  <a:pt x="6616" y="13501"/>
                  <a:pt x="6595" y="13623"/>
                  <a:pt x="6576" y="13746"/>
                </a:cubicBezTo>
                <a:cubicBezTo>
                  <a:pt x="6542" y="14160"/>
                  <a:pt x="6901" y="14430"/>
                  <a:pt x="7219" y="14430"/>
                </a:cubicBezTo>
                <a:cubicBezTo>
                  <a:pt x="7431" y="14430"/>
                  <a:pt x="7625" y="14310"/>
                  <a:pt x="7671" y="14034"/>
                </a:cubicBezTo>
                <a:cubicBezTo>
                  <a:pt x="7784" y="13282"/>
                  <a:pt x="7944" y="12564"/>
                  <a:pt x="8149" y="11878"/>
                </a:cubicBezTo>
                <a:lnTo>
                  <a:pt x="8149" y="11878"/>
                </a:lnTo>
                <a:cubicBezTo>
                  <a:pt x="8182" y="11848"/>
                  <a:pt x="8215" y="11817"/>
                  <a:pt x="8247" y="11787"/>
                </a:cubicBezTo>
                <a:cubicBezTo>
                  <a:pt x="12363" y="7997"/>
                  <a:pt x="18439" y="4726"/>
                  <a:pt x="24294" y="4726"/>
                </a:cubicBezTo>
                <a:close/>
                <a:moveTo>
                  <a:pt x="37358" y="24812"/>
                </a:moveTo>
                <a:lnTo>
                  <a:pt x="37358" y="24812"/>
                </a:lnTo>
                <a:cubicBezTo>
                  <a:pt x="35590" y="31893"/>
                  <a:pt x="29638" y="37429"/>
                  <a:pt x="22421" y="38751"/>
                </a:cubicBezTo>
                <a:cubicBezTo>
                  <a:pt x="21426" y="38922"/>
                  <a:pt x="20402" y="39008"/>
                  <a:pt x="19369" y="39008"/>
                </a:cubicBezTo>
                <a:cubicBezTo>
                  <a:pt x="15195" y="39008"/>
                  <a:pt x="10869" y="37616"/>
                  <a:pt x="7729" y="34891"/>
                </a:cubicBezTo>
                <a:cubicBezTo>
                  <a:pt x="6557" y="33873"/>
                  <a:pt x="5715" y="32674"/>
                  <a:pt x="5157" y="31370"/>
                </a:cubicBezTo>
                <a:lnTo>
                  <a:pt x="5157" y="31370"/>
                </a:lnTo>
                <a:cubicBezTo>
                  <a:pt x="8385" y="33747"/>
                  <a:pt x="12816" y="35006"/>
                  <a:pt x="16534" y="35006"/>
                </a:cubicBezTo>
                <a:cubicBezTo>
                  <a:pt x="16576" y="35006"/>
                  <a:pt x="16618" y="35006"/>
                  <a:pt x="16659" y="35006"/>
                </a:cubicBezTo>
                <a:cubicBezTo>
                  <a:pt x="24537" y="34904"/>
                  <a:pt x="32504" y="30992"/>
                  <a:pt x="37358" y="24812"/>
                </a:cubicBezTo>
                <a:close/>
                <a:moveTo>
                  <a:pt x="24551" y="1"/>
                </a:moveTo>
                <a:cubicBezTo>
                  <a:pt x="19448" y="1"/>
                  <a:pt x="14343" y="1673"/>
                  <a:pt x="10898" y="4930"/>
                </a:cubicBezTo>
                <a:cubicBezTo>
                  <a:pt x="9069" y="6672"/>
                  <a:pt x="7832" y="8908"/>
                  <a:pt x="7113" y="11339"/>
                </a:cubicBezTo>
                <a:lnTo>
                  <a:pt x="7113" y="11339"/>
                </a:lnTo>
                <a:cubicBezTo>
                  <a:pt x="4293" y="13968"/>
                  <a:pt x="2088" y="17147"/>
                  <a:pt x="1103" y="20659"/>
                </a:cubicBezTo>
                <a:cubicBezTo>
                  <a:pt x="0" y="24579"/>
                  <a:pt x="1284" y="27770"/>
                  <a:pt x="3703" y="30139"/>
                </a:cubicBezTo>
                <a:lnTo>
                  <a:pt x="3703" y="30139"/>
                </a:lnTo>
                <a:cubicBezTo>
                  <a:pt x="3874" y="30809"/>
                  <a:pt x="4101" y="31473"/>
                  <a:pt x="4387" y="32125"/>
                </a:cubicBezTo>
                <a:cubicBezTo>
                  <a:pt x="6861" y="37740"/>
                  <a:pt x="13580" y="40093"/>
                  <a:pt x="19610" y="40093"/>
                </a:cubicBezTo>
                <a:cubicBezTo>
                  <a:pt x="20881" y="40093"/>
                  <a:pt x="22121" y="39989"/>
                  <a:pt x="23285" y="39788"/>
                </a:cubicBezTo>
                <a:cubicBezTo>
                  <a:pt x="30141" y="38636"/>
                  <a:pt x="35673" y="33277"/>
                  <a:pt x="37977" y="26940"/>
                </a:cubicBezTo>
                <a:cubicBezTo>
                  <a:pt x="38496" y="25486"/>
                  <a:pt x="38844" y="23960"/>
                  <a:pt x="39014" y="22410"/>
                </a:cubicBezTo>
                <a:lnTo>
                  <a:pt x="39014" y="22410"/>
                </a:lnTo>
                <a:cubicBezTo>
                  <a:pt x="39053" y="22345"/>
                  <a:pt x="39091" y="22280"/>
                  <a:pt x="39130" y="22215"/>
                </a:cubicBezTo>
                <a:cubicBezTo>
                  <a:pt x="42010" y="17375"/>
                  <a:pt x="43047" y="11441"/>
                  <a:pt x="39533" y="6659"/>
                </a:cubicBezTo>
                <a:cubicBezTo>
                  <a:pt x="36187" y="2177"/>
                  <a:pt x="30370" y="1"/>
                  <a:pt x="24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3" name="Google Shape;2873;p68"/>
          <p:cNvGrpSpPr/>
          <p:nvPr/>
        </p:nvGrpSpPr>
        <p:grpSpPr>
          <a:xfrm>
            <a:off x="1741439" y="1614917"/>
            <a:ext cx="187272" cy="218036"/>
            <a:chOff x="760696" y="1016575"/>
            <a:chExt cx="241329" cy="280938"/>
          </a:xfrm>
        </p:grpSpPr>
        <p:sp>
          <p:nvSpPr>
            <p:cNvPr id="2874" name="Google Shape;2874;p68"/>
            <p:cNvSpPr/>
            <p:nvPr/>
          </p:nvSpPr>
          <p:spPr>
            <a:xfrm rot="-3073378">
              <a:off x="802625" y="1163152"/>
              <a:ext cx="60151" cy="136402"/>
            </a:xfrm>
            <a:custGeom>
              <a:avLst/>
              <a:gdLst/>
              <a:ahLst/>
              <a:cxnLst/>
              <a:rect l="l" t="t" r="r" b="b"/>
              <a:pathLst>
                <a:path w="2406" h="5456" extrusionOk="0">
                  <a:moveTo>
                    <a:pt x="949" y="0"/>
                  </a:moveTo>
                  <a:cubicBezTo>
                    <a:pt x="460" y="0"/>
                    <a:pt x="1" y="314"/>
                    <a:pt x="61" y="941"/>
                  </a:cubicBezTo>
                  <a:lnTo>
                    <a:pt x="389" y="4526"/>
                  </a:lnTo>
                  <a:cubicBezTo>
                    <a:pt x="449" y="5145"/>
                    <a:pt x="968" y="5455"/>
                    <a:pt x="1457" y="5455"/>
                  </a:cubicBezTo>
                  <a:cubicBezTo>
                    <a:pt x="1946" y="5455"/>
                    <a:pt x="2406" y="5145"/>
                    <a:pt x="2346" y="4526"/>
                  </a:cubicBezTo>
                  <a:lnTo>
                    <a:pt x="2017" y="941"/>
                  </a:lnTo>
                  <a:cubicBezTo>
                    <a:pt x="1957" y="314"/>
                    <a:pt x="1438"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8"/>
            <p:cNvSpPr/>
            <p:nvPr/>
          </p:nvSpPr>
          <p:spPr>
            <a:xfrm rot="-1318873">
              <a:off x="833327" y="1042148"/>
              <a:ext cx="68700" cy="140349"/>
            </a:xfrm>
            <a:custGeom>
              <a:avLst/>
              <a:gdLst/>
              <a:ahLst/>
              <a:cxnLst/>
              <a:rect l="l" t="t" r="r" b="b"/>
              <a:pathLst>
                <a:path w="2748" h="5614" extrusionOk="0">
                  <a:moveTo>
                    <a:pt x="1197" y="0"/>
                  </a:moveTo>
                  <a:cubicBezTo>
                    <a:pt x="710" y="0"/>
                    <a:pt x="195" y="314"/>
                    <a:pt x="135" y="941"/>
                  </a:cubicBezTo>
                  <a:cubicBezTo>
                    <a:pt x="0" y="2300"/>
                    <a:pt x="165" y="3645"/>
                    <a:pt x="613" y="4944"/>
                  </a:cubicBezTo>
                  <a:cubicBezTo>
                    <a:pt x="778" y="5411"/>
                    <a:pt x="1174" y="5614"/>
                    <a:pt x="1565" y="5614"/>
                  </a:cubicBezTo>
                  <a:cubicBezTo>
                    <a:pt x="2161" y="5614"/>
                    <a:pt x="2747" y="5143"/>
                    <a:pt x="2495" y="4421"/>
                  </a:cubicBezTo>
                  <a:cubicBezTo>
                    <a:pt x="2106" y="3286"/>
                    <a:pt x="1972" y="2151"/>
                    <a:pt x="2091" y="941"/>
                  </a:cubicBezTo>
                  <a:cubicBezTo>
                    <a:pt x="2144" y="314"/>
                    <a:pt x="1684" y="0"/>
                    <a:pt x="1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8"/>
            <p:cNvSpPr/>
            <p:nvPr/>
          </p:nvSpPr>
          <p:spPr>
            <a:xfrm>
              <a:off x="953075" y="1016575"/>
              <a:ext cx="48950" cy="140525"/>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7" name="Google Shape;2877;p68"/>
          <p:cNvGrpSpPr/>
          <p:nvPr/>
        </p:nvGrpSpPr>
        <p:grpSpPr>
          <a:xfrm rot="-10638234">
            <a:off x="2846460" y="1957694"/>
            <a:ext cx="187262" cy="218052"/>
            <a:chOff x="760696" y="1016575"/>
            <a:chExt cx="241329" cy="280938"/>
          </a:xfrm>
        </p:grpSpPr>
        <p:sp>
          <p:nvSpPr>
            <p:cNvPr id="2878" name="Google Shape;2878;p68"/>
            <p:cNvSpPr/>
            <p:nvPr/>
          </p:nvSpPr>
          <p:spPr>
            <a:xfrm rot="-3073378">
              <a:off x="802625" y="1163152"/>
              <a:ext cx="60151" cy="136402"/>
            </a:xfrm>
            <a:custGeom>
              <a:avLst/>
              <a:gdLst/>
              <a:ahLst/>
              <a:cxnLst/>
              <a:rect l="l" t="t" r="r" b="b"/>
              <a:pathLst>
                <a:path w="2406" h="5456" extrusionOk="0">
                  <a:moveTo>
                    <a:pt x="949" y="0"/>
                  </a:moveTo>
                  <a:cubicBezTo>
                    <a:pt x="460" y="0"/>
                    <a:pt x="1" y="314"/>
                    <a:pt x="61" y="941"/>
                  </a:cubicBezTo>
                  <a:lnTo>
                    <a:pt x="389" y="4526"/>
                  </a:lnTo>
                  <a:cubicBezTo>
                    <a:pt x="449" y="5145"/>
                    <a:pt x="968" y="5455"/>
                    <a:pt x="1457" y="5455"/>
                  </a:cubicBezTo>
                  <a:cubicBezTo>
                    <a:pt x="1946" y="5455"/>
                    <a:pt x="2406" y="5145"/>
                    <a:pt x="2346" y="4526"/>
                  </a:cubicBezTo>
                  <a:lnTo>
                    <a:pt x="2017" y="941"/>
                  </a:lnTo>
                  <a:cubicBezTo>
                    <a:pt x="1957" y="314"/>
                    <a:pt x="1438"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8"/>
            <p:cNvSpPr/>
            <p:nvPr/>
          </p:nvSpPr>
          <p:spPr>
            <a:xfrm rot="-1318873">
              <a:off x="833327" y="1042148"/>
              <a:ext cx="68700" cy="140349"/>
            </a:xfrm>
            <a:custGeom>
              <a:avLst/>
              <a:gdLst/>
              <a:ahLst/>
              <a:cxnLst/>
              <a:rect l="l" t="t" r="r" b="b"/>
              <a:pathLst>
                <a:path w="2748" h="5614" extrusionOk="0">
                  <a:moveTo>
                    <a:pt x="1197" y="0"/>
                  </a:moveTo>
                  <a:cubicBezTo>
                    <a:pt x="710" y="0"/>
                    <a:pt x="195" y="314"/>
                    <a:pt x="135" y="941"/>
                  </a:cubicBezTo>
                  <a:cubicBezTo>
                    <a:pt x="0" y="2300"/>
                    <a:pt x="165" y="3645"/>
                    <a:pt x="613" y="4944"/>
                  </a:cubicBezTo>
                  <a:cubicBezTo>
                    <a:pt x="778" y="5411"/>
                    <a:pt x="1174" y="5614"/>
                    <a:pt x="1565" y="5614"/>
                  </a:cubicBezTo>
                  <a:cubicBezTo>
                    <a:pt x="2161" y="5614"/>
                    <a:pt x="2747" y="5143"/>
                    <a:pt x="2495" y="4421"/>
                  </a:cubicBezTo>
                  <a:cubicBezTo>
                    <a:pt x="2106" y="3286"/>
                    <a:pt x="1972" y="2151"/>
                    <a:pt x="2091" y="941"/>
                  </a:cubicBezTo>
                  <a:cubicBezTo>
                    <a:pt x="2144" y="314"/>
                    <a:pt x="1684" y="0"/>
                    <a:pt x="1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8"/>
            <p:cNvSpPr/>
            <p:nvPr/>
          </p:nvSpPr>
          <p:spPr>
            <a:xfrm>
              <a:off x="953075" y="1016575"/>
              <a:ext cx="48950" cy="140525"/>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2" name="Google Shape;2882;p68"/>
          <p:cNvGrpSpPr/>
          <p:nvPr/>
        </p:nvGrpSpPr>
        <p:grpSpPr>
          <a:xfrm>
            <a:off x="7861923" y="1116586"/>
            <a:ext cx="703840" cy="2146447"/>
            <a:chOff x="3688375" y="3264875"/>
            <a:chExt cx="450400" cy="1373550"/>
          </a:xfrm>
        </p:grpSpPr>
        <p:sp>
          <p:nvSpPr>
            <p:cNvPr id="2883" name="Google Shape;2883;p68"/>
            <p:cNvSpPr/>
            <p:nvPr/>
          </p:nvSpPr>
          <p:spPr>
            <a:xfrm>
              <a:off x="3688375" y="3264875"/>
              <a:ext cx="450400" cy="510450"/>
            </a:xfrm>
            <a:custGeom>
              <a:avLst/>
              <a:gdLst/>
              <a:ahLst/>
              <a:cxnLst/>
              <a:rect l="l" t="t" r="r" b="b"/>
              <a:pathLst>
                <a:path w="18016" h="20418" extrusionOk="0">
                  <a:moveTo>
                    <a:pt x="7998" y="542"/>
                  </a:moveTo>
                  <a:cubicBezTo>
                    <a:pt x="8551" y="542"/>
                    <a:pt x="9099" y="586"/>
                    <a:pt x="9625" y="664"/>
                  </a:cubicBezTo>
                  <a:cubicBezTo>
                    <a:pt x="14103" y="1291"/>
                    <a:pt x="17764" y="4702"/>
                    <a:pt x="17283" y="9410"/>
                  </a:cubicBezTo>
                  <a:cubicBezTo>
                    <a:pt x="17179" y="10519"/>
                    <a:pt x="17220" y="11565"/>
                    <a:pt x="17032" y="12653"/>
                  </a:cubicBezTo>
                  <a:cubicBezTo>
                    <a:pt x="16802" y="13992"/>
                    <a:pt x="16174" y="15394"/>
                    <a:pt x="15379" y="16524"/>
                  </a:cubicBezTo>
                  <a:cubicBezTo>
                    <a:pt x="14117" y="18381"/>
                    <a:pt x="12062" y="19865"/>
                    <a:pt x="9845" y="19865"/>
                  </a:cubicBezTo>
                  <a:cubicBezTo>
                    <a:pt x="9489" y="19865"/>
                    <a:pt x="9129" y="19827"/>
                    <a:pt x="8767" y="19746"/>
                  </a:cubicBezTo>
                  <a:cubicBezTo>
                    <a:pt x="8743" y="19740"/>
                    <a:pt x="8719" y="19737"/>
                    <a:pt x="8696" y="19737"/>
                  </a:cubicBezTo>
                  <a:cubicBezTo>
                    <a:pt x="8610" y="19737"/>
                    <a:pt x="8538" y="19779"/>
                    <a:pt x="8489" y="19839"/>
                  </a:cubicBezTo>
                  <a:lnTo>
                    <a:pt x="8489" y="19839"/>
                  </a:lnTo>
                  <a:cubicBezTo>
                    <a:pt x="6384" y="19067"/>
                    <a:pt x="5163" y="17366"/>
                    <a:pt x="3767" y="15645"/>
                  </a:cubicBezTo>
                  <a:cubicBezTo>
                    <a:pt x="2009" y="13469"/>
                    <a:pt x="963" y="11230"/>
                    <a:pt x="921" y="8363"/>
                  </a:cubicBezTo>
                  <a:cubicBezTo>
                    <a:pt x="858" y="6041"/>
                    <a:pt x="1758" y="3216"/>
                    <a:pt x="3683" y="1773"/>
                  </a:cubicBezTo>
                  <a:cubicBezTo>
                    <a:pt x="4898" y="880"/>
                    <a:pt x="6464" y="542"/>
                    <a:pt x="7998" y="542"/>
                  </a:cubicBezTo>
                  <a:close/>
                  <a:moveTo>
                    <a:pt x="8193" y="0"/>
                  </a:moveTo>
                  <a:cubicBezTo>
                    <a:pt x="6889" y="0"/>
                    <a:pt x="5587" y="267"/>
                    <a:pt x="4394" y="810"/>
                  </a:cubicBezTo>
                  <a:cubicBezTo>
                    <a:pt x="1967" y="1940"/>
                    <a:pt x="837" y="4472"/>
                    <a:pt x="482" y="7003"/>
                  </a:cubicBezTo>
                  <a:cubicBezTo>
                    <a:pt x="0" y="10100"/>
                    <a:pt x="1067" y="12883"/>
                    <a:pt x="2846" y="15331"/>
                  </a:cubicBezTo>
                  <a:cubicBezTo>
                    <a:pt x="4342" y="17353"/>
                    <a:pt x="5936" y="19394"/>
                    <a:pt x="8420" y="20077"/>
                  </a:cubicBezTo>
                  <a:lnTo>
                    <a:pt x="8420" y="20077"/>
                  </a:lnTo>
                  <a:cubicBezTo>
                    <a:pt x="8432" y="20164"/>
                    <a:pt x="8488" y="20241"/>
                    <a:pt x="8600" y="20269"/>
                  </a:cubicBezTo>
                  <a:cubicBezTo>
                    <a:pt x="9056" y="20370"/>
                    <a:pt x="9486" y="20417"/>
                    <a:pt x="9896" y="20417"/>
                  </a:cubicBezTo>
                  <a:cubicBezTo>
                    <a:pt x="11614" y="20417"/>
                    <a:pt x="12985" y="19589"/>
                    <a:pt x="14438" y="18407"/>
                  </a:cubicBezTo>
                  <a:cubicBezTo>
                    <a:pt x="16823" y="16440"/>
                    <a:pt x="17764" y="13448"/>
                    <a:pt x="17890" y="10477"/>
                  </a:cubicBezTo>
                  <a:cubicBezTo>
                    <a:pt x="18015" y="7966"/>
                    <a:pt x="18015" y="5602"/>
                    <a:pt x="16279" y="3614"/>
                  </a:cubicBezTo>
                  <a:cubicBezTo>
                    <a:pt x="14751" y="1877"/>
                    <a:pt x="12659" y="789"/>
                    <a:pt x="10441" y="266"/>
                  </a:cubicBezTo>
                  <a:cubicBezTo>
                    <a:pt x="9705" y="90"/>
                    <a:pt x="8949" y="0"/>
                    <a:pt x="8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8"/>
            <p:cNvSpPr/>
            <p:nvPr/>
          </p:nvSpPr>
          <p:spPr>
            <a:xfrm>
              <a:off x="3830625" y="3744325"/>
              <a:ext cx="132400" cy="78875"/>
            </a:xfrm>
            <a:custGeom>
              <a:avLst/>
              <a:gdLst/>
              <a:ahLst/>
              <a:cxnLst/>
              <a:rect l="l" t="t" r="r" b="b"/>
              <a:pathLst>
                <a:path w="5296" h="3155" extrusionOk="0">
                  <a:moveTo>
                    <a:pt x="985" y="1"/>
                  </a:moveTo>
                  <a:cubicBezTo>
                    <a:pt x="352" y="1"/>
                    <a:pt x="0" y="1045"/>
                    <a:pt x="169" y="1551"/>
                  </a:cubicBezTo>
                  <a:cubicBezTo>
                    <a:pt x="282" y="1909"/>
                    <a:pt x="548" y="2081"/>
                    <a:pt x="905" y="2081"/>
                  </a:cubicBezTo>
                  <a:cubicBezTo>
                    <a:pt x="945" y="2081"/>
                    <a:pt x="985" y="2079"/>
                    <a:pt x="1027" y="2074"/>
                  </a:cubicBezTo>
                  <a:cubicBezTo>
                    <a:pt x="1403" y="2054"/>
                    <a:pt x="1738" y="1823"/>
                    <a:pt x="2052" y="1656"/>
                  </a:cubicBezTo>
                  <a:cubicBezTo>
                    <a:pt x="2159" y="1613"/>
                    <a:pt x="2274" y="1570"/>
                    <a:pt x="2381" y="1517"/>
                  </a:cubicBezTo>
                  <a:lnTo>
                    <a:pt x="2381" y="1517"/>
                  </a:lnTo>
                  <a:cubicBezTo>
                    <a:pt x="2453" y="2241"/>
                    <a:pt x="2659" y="3155"/>
                    <a:pt x="3430" y="3155"/>
                  </a:cubicBezTo>
                  <a:cubicBezTo>
                    <a:pt x="3515" y="3155"/>
                    <a:pt x="3606" y="3144"/>
                    <a:pt x="3705" y="3121"/>
                  </a:cubicBezTo>
                  <a:cubicBezTo>
                    <a:pt x="4584" y="2932"/>
                    <a:pt x="5274" y="1886"/>
                    <a:pt x="5295" y="986"/>
                  </a:cubicBezTo>
                  <a:cubicBezTo>
                    <a:pt x="5295" y="798"/>
                    <a:pt x="5164" y="704"/>
                    <a:pt x="5026" y="704"/>
                  </a:cubicBezTo>
                  <a:cubicBezTo>
                    <a:pt x="4887" y="704"/>
                    <a:pt x="4741" y="798"/>
                    <a:pt x="4709" y="986"/>
                  </a:cubicBezTo>
                  <a:cubicBezTo>
                    <a:pt x="4667" y="1509"/>
                    <a:pt x="4375" y="2033"/>
                    <a:pt x="3977" y="2367"/>
                  </a:cubicBezTo>
                  <a:cubicBezTo>
                    <a:pt x="3811" y="2530"/>
                    <a:pt x="3661" y="2598"/>
                    <a:pt x="3528" y="2598"/>
                  </a:cubicBezTo>
                  <a:cubicBezTo>
                    <a:pt x="3035" y="2598"/>
                    <a:pt x="2776" y="1659"/>
                    <a:pt x="2778" y="1132"/>
                  </a:cubicBezTo>
                  <a:lnTo>
                    <a:pt x="2778" y="1132"/>
                  </a:lnTo>
                  <a:cubicBezTo>
                    <a:pt x="2790" y="1100"/>
                    <a:pt x="2799" y="1065"/>
                    <a:pt x="2805" y="1028"/>
                  </a:cubicBezTo>
                  <a:cubicBezTo>
                    <a:pt x="2798" y="1028"/>
                    <a:pt x="2790" y="1028"/>
                    <a:pt x="2782" y="1028"/>
                  </a:cubicBezTo>
                  <a:lnTo>
                    <a:pt x="2782" y="1028"/>
                  </a:lnTo>
                  <a:cubicBezTo>
                    <a:pt x="2783" y="1021"/>
                    <a:pt x="2784" y="1014"/>
                    <a:pt x="2784" y="1007"/>
                  </a:cubicBezTo>
                  <a:cubicBezTo>
                    <a:pt x="2797" y="853"/>
                    <a:pt x="2676" y="754"/>
                    <a:pt x="2551" y="754"/>
                  </a:cubicBezTo>
                  <a:cubicBezTo>
                    <a:pt x="2473" y="754"/>
                    <a:pt x="2393" y="793"/>
                    <a:pt x="2345" y="882"/>
                  </a:cubicBezTo>
                  <a:cubicBezTo>
                    <a:pt x="2222" y="1096"/>
                    <a:pt x="1393" y="1524"/>
                    <a:pt x="917" y="1524"/>
                  </a:cubicBezTo>
                  <a:cubicBezTo>
                    <a:pt x="742" y="1524"/>
                    <a:pt x="615" y="1467"/>
                    <a:pt x="587" y="1321"/>
                  </a:cubicBezTo>
                  <a:cubicBezTo>
                    <a:pt x="504" y="986"/>
                    <a:pt x="755" y="359"/>
                    <a:pt x="1131" y="338"/>
                  </a:cubicBezTo>
                  <a:cubicBezTo>
                    <a:pt x="1140" y="339"/>
                    <a:pt x="1148" y="339"/>
                    <a:pt x="1156" y="339"/>
                  </a:cubicBezTo>
                  <a:cubicBezTo>
                    <a:pt x="1344" y="339"/>
                    <a:pt x="1376" y="105"/>
                    <a:pt x="1215" y="45"/>
                  </a:cubicBezTo>
                  <a:cubicBezTo>
                    <a:pt x="1135" y="14"/>
                    <a:pt x="1058"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8"/>
            <p:cNvSpPr/>
            <p:nvPr/>
          </p:nvSpPr>
          <p:spPr>
            <a:xfrm>
              <a:off x="3944925" y="3750150"/>
              <a:ext cx="108575" cy="62300"/>
            </a:xfrm>
            <a:custGeom>
              <a:avLst/>
              <a:gdLst/>
              <a:ahLst/>
              <a:cxnLst/>
              <a:rect l="l" t="t" r="r" b="b"/>
              <a:pathLst>
                <a:path w="4343" h="2492" extrusionOk="0">
                  <a:moveTo>
                    <a:pt x="3273" y="1"/>
                  </a:moveTo>
                  <a:cubicBezTo>
                    <a:pt x="3131" y="1"/>
                    <a:pt x="3000" y="157"/>
                    <a:pt x="3088" y="314"/>
                  </a:cubicBezTo>
                  <a:cubicBezTo>
                    <a:pt x="3443" y="858"/>
                    <a:pt x="3360" y="1465"/>
                    <a:pt x="2774" y="1821"/>
                  </a:cubicBezTo>
                  <a:cubicBezTo>
                    <a:pt x="2579" y="1936"/>
                    <a:pt x="2384" y="1984"/>
                    <a:pt x="2192" y="1984"/>
                  </a:cubicBezTo>
                  <a:cubicBezTo>
                    <a:pt x="1477" y="1984"/>
                    <a:pt x="800" y="1308"/>
                    <a:pt x="305" y="879"/>
                  </a:cubicBezTo>
                  <a:cubicBezTo>
                    <a:pt x="280" y="844"/>
                    <a:pt x="247" y="829"/>
                    <a:pt x="214" y="829"/>
                  </a:cubicBezTo>
                  <a:cubicBezTo>
                    <a:pt x="110" y="829"/>
                    <a:pt x="0" y="977"/>
                    <a:pt x="95" y="1088"/>
                  </a:cubicBezTo>
                  <a:cubicBezTo>
                    <a:pt x="514" y="1569"/>
                    <a:pt x="891" y="2072"/>
                    <a:pt x="1476" y="2344"/>
                  </a:cubicBezTo>
                  <a:cubicBezTo>
                    <a:pt x="1719" y="2443"/>
                    <a:pt x="1978" y="2491"/>
                    <a:pt x="2234" y="2491"/>
                  </a:cubicBezTo>
                  <a:cubicBezTo>
                    <a:pt x="2572" y="2491"/>
                    <a:pt x="2906" y="2406"/>
                    <a:pt x="3192" y="2239"/>
                  </a:cubicBezTo>
                  <a:cubicBezTo>
                    <a:pt x="3945" y="1800"/>
                    <a:pt x="4343" y="460"/>
                    <a:pt x="3360" y="21"/>
                  </a:cubicBezTo>
                  <a:cubicBezTo>
                    <a:pt x="3331" y="7"/>
                    <a:pt x="3302" y="1"/>
                    <a:pt x="3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8"/>
            <p:cNvSpPr/>
            <p:nvPr/>
          </p:nvSpPr>
          <p:spPr>
            <a:xfrm>
              <a:off x="3866750" y="3797900"/>
              <a:ext cx="171075" cy="840525"/>
            </a:xfrm>
            <a:custGeom>
              <a:avLst/>
              <a:gdLst/>
              <a:ahLst/>
              <a:cxnLst/>
              <a:rect l="l" t="t" r="r" b="b"/>
              <a:pathLst>
                <a:path w="6843" h="33621" extrusionOk="0">
                  <a:moveTo>
                    <a:pt x="2984" y="1"/>
                  </a:moveTo>
                  <a:cubicBezTo>
                    <a:pt x="2937" y="1"/>
                    <a:pt x="2888" y="33"/>
                    <a:pt x="2888" y="99"/>
                  </a:cubicBezTo>
                  <a:cubicBezTo>
                    <a:pt x="2888" y="1543"/>
                    <a:pt x="3453" y="2882"/>
                    <a:pt x="3766" y="4263"/>
                  </a:cubicBezTo>
                  <a:cubicBezTo>
                    <a:pt x="4164" y="5978"/>
                    <a:pt x="4080" y="7820"/>
                    <a:pt x="3662" y="9514"/>
                  </a:cubicBezTo>
                  <a:cubicBezTo>
                    <a:pt x="3306" y="10958"/>
                    <a:pt x="2093" y="12067"/>
                    <a:pt x="1402" y="13364"/>
                  </a:cubicBezTo>
                  <a:cubicBezTo>
                    <a:pt x="774" y="14515"/>
                    <a:pt x="398" y="15812"/>
                    <a:pt x="189" y="17131"/>
                  </a:cubicBezTo>
                  <a:cubicBezTo>
                    <a:pt x="0" y="18407"/>
                    <a:pt x="84" y="19746"/>
                    <a:pt x="628" y="20918"/>
                  </a:cubicBezTo>
                  <a:cubicBezTo>
                    <a:pt x="1235" y="22236"/>
                    <a:pt x="2365" y="23219"/>
                    <a:pt x="3076" y="24475"/>
                  </a:cubicBezTo>
                  <a:cubicBezTo>
                    <a:pt x="4269" y="26735"/>
                    <a:pt x="6842" y="31296"/>
                    <a:pt x="3411" y="32949"/>
                  </a:cubicBezTo>
                  <a:cubicBezTo>
                    <a:pt x="3074" y="33117"/>
                    <a:pt x="3239" y="33620"/>
                    <a:pt x="3532" y="33620"/>
                  </a:cubicBezTo>
                  <a:cubicBezTo>
                    <a:pt x="3567" y="33620"/>
                    <a:pt x="3603" y="33613"/>
                    <a:pt x="3641" y="33598"/>
                  </a:cubicBezTo>
                  <a:cubicBezTo>
                    <a:pt x="6047" y="32823"/>
                    <a:pt x="6005" y="29559"/>
                    <a:pt x="5378" y="27551"/>
                  </a:cubicBezTo>
                  <a:cubicBezTo>
                    <a:pt x="4792" y="25793"/>
                    <a:pt x="3662" y="23994"/>
                    <a:pt x="2553" y="22529"/>
                  </a:cubicBezTo>
                  <a:cubicBezTo>
                    <a:pt x="1988" y="21838"/>
                    <a:pt x="1465" y="21148"/>
                    <a:pt x="1088" y="20332"/>
                  </a:cubicBezTo>
                  <a:cubicBezTo>
                    <a:pt x="628" y="19432"/>
                    <a:pt x="712" y="18219"/>
                    <a:pt x="816" y="17235"/>
                  </a:cubicBezTo>
                  <a:cubicBezTo>
                    <a:pt x="984" y="15520"/>
                    <a:pt x="1653" y="13929"/>
                    <a:pt x="2574" y="12486"/>
                  </a:cubicBezTo>
                  <a:cubicBezTo>
                    <a:pt x="3390" y="11251"/>
                    <a:pt x="3871" y="10247"/>
                    <a:pt x="4310" y="8824"/>
                  </a:cubicBezTo>
                  <a:cubicBezTo>
                    <a:pt x="4708" y="7589"/>
                    <a:pt x="4457" y="5874"/>
                    <a:pt x="4248" y="4597"/>
                  </a:cubicBezTo>
                  <a:cubicBezTo>
                    <a:pt x="3955" y="3049"/>
                    <a:pt x="3202" y="1605"/>
                    <a:pt x="3055" y="36"/>
                  </a:cubicBezTo>
                  <a:cubicBezTo>
                    <a:pt x="3039" y="13"/>
                    <a:pt x="3012"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8"/>
            <p:cNvSpPr/>
            <p:nvPr/>
          </p:nvSpPr>
          <p:spPr>
            <a:xfrm>
              <a:off x="3923500" y="3951575"/>
              <a:ext cx="96825" cy="52325"/>
            </a:xfrm>
            <a:custGeom>
              <a:avLst/>
              <a:gdLst/>
              <a:ahLst/>
              <a:cxnLst/>
              <a:rect l="l" t="t" r="r" b="b"/>
              <a:pathLst>
                <a:path w="3873" h="2093" extrusionOk="0">
                  <a:moveTo>
                    <a:pt x="309" y="1"/>
                  </a:moveTo>
                  <a:cubicBezTo>
                    <a:pt x="140" y="1"/>
                    <a:pt x="1" y="219"/>
                    <a:pt x="136" y="354"/>
                  </a:cubicBezTo>
                  <a:cubicBezTo>
                    <a:pt x="660" y="878"/>
                    <a:pt x="1224" y="1254"/>
                    <a:pt x="1894" y="1526"/>
                  </a:cubicBezTo>
                  <a:cubicBezTo>
                    <a:pt x="2396" y="1735"/>
                    <a:pt x="2919" y="1798"/>
                    <a:pt x="3380" y="2049"/>
                  </a:cubicBezTo>
                  <a:cubicBezTo>
                    <a:pt x="3432" y="2079"/>
                    <a:pt x="3483" y="2092"/>
                    <a:pt x="3529" y="2092"/>
                  </a:cubicBezTo>
                  <a:cubicBezTo>
                    <a:pt x="3742" y="2092"/>
                    <a:pt x="3873" y="1816"/>
                    <a:pt x="3735" y="1610"/>
                  </a:cubicBezTo>
                  <a:cubicBezTo>
                    <a:pt x="3442" y="1254"/>
                    <a:pt x="2961" y="1170"/>
                    <a:pt x="2522" y="1066"/>
                  </a:cubicBezTo>
                  <a:cubicBezTo>
                    <a:pt x="1768" y="898"/>
                    <a:pt x="1036" y="543"/>
                    <a:pt x="429" y="41"/>
                  </a:cubicBezTo>
                  <a:cubicBezTo>
                    <a:pt x="390" y="13"/>
                    <a:pt x="348"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8"/>
            <p:cNvSpPr/>
            <p:nvPr/>
          </p:nvSpPr>
          <p:spPr>
            <a:xfrm>
              <a:off x="3926800" y="3949850"/>
              <a:ext cx="87800" cy="57850"/>
            </a:xfrm>
            <a:custGeom>
              <a:avLst/>
              <a:gdLst/>
              <a:ahLst/>
              <a:cxnLst/>
              <a:rect l="l" t="t" r="r" b="b"/>
              <a:pathLst>
                <a:path w="3512" h="2314" extrusionOk="0">
                  <a:moveTo>
                    <a:pt x="3181" y="1"/>
                  </a:moveTo>
                  <a:cubicBezTo>
                    <a:pt x="3149" y="1"/>
                    <a:pt x="3115" y="9"/>
                    <a:pt x="3080" y="26"/>
                  </a:cubicBezTo>
                  <a:cubicBezTo>
                    <a:pt x="2578" y="298"/>
                    <a:pt x="2055" y="507"/>
                    <a:pt x="1532" y="758"/>
                  </a:cubicBezTo>
                  <a:cubicBezTo>
                    <a:pt x="1030" y="1009"/>
                    <a:pt x="695" y="1595"/>
                    <a:pt x="214" y="1888"/>
                  </a:cubicBezTo>
                  <a:cubicBezTo>
                    <a:pt x="1" y="2048"/>
                    <a:pt x="149" y="2313"/>
                    <a:pt x="365" y="2313"/>
                  </a:cubicBezTo>
                  <a:cubicBezTo>
                    <a:pt x="404" y="2313"/>
                    <a:pt x="444" y="2305"/>
                    <a:pt x="486" y="2286"/>
                  </a:cubicBezTo>
                  <a:cubicBezTo>
                    <a:pt x="1009" y="2035"/>
                    <a:pt x="1406" y="1470"/>
                    <a:pt x="1929" y="1239"/>
                  </a:cubicBezTo>
                  <a:cubicBezTo>
                    <a:pt x="2452" y="1030"/>
                    <a:pt x="2913" y="800"/>
                    <a:pt x="3331" y="465"/>
                  </a:cubicBezTo>
                  <a:cubicBezTo>
                    <a:pt x="3512" y="303"/>
                    <a:pt x="3381" y="1"/>
                    <a:pt x="3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8"/>
            <p:cNvSpPr/>
            <p:nvPr/>
          </p:nvSpPr>
          <p:spPr>
            <a:xfrm>
              <a:off x="3862300" y="4133900"/>
              <a:ext cx="74150" cy="65975"/>
            </a:xfrm>
            <a:custGeom>
              <a:avLst/>
              <a:gdLst/>
              <a:ahLst/>
              <a:cxnLst/>
              <a:rect l="l" t="t" r="r" b="b"/>
              <a:pathLst>
                <a:path w="2966" h="2639" extrusionOk="0">
                  <a:moveTo>
                    <a:pt x="281" y="0"/>
                  </a:moveTo>
                  <a:cubicBezTo>
                    <a:pt x="141" y="0"/>
                    <a:pt x="1" y="157"/>
                    <a:pt x="115" y="343"/>
                  </a:cubicBezTo>
                  <a:cubicBezTo>
                    <a:pt x="450" y="866"/>
                    <a:pt x="848" y="1305"/>
                    <a:pt x="1308" y="1703"/>
                  </a:cubicBezTo>
                  <a:cubicBezTo>
                    <a:pt x="1727" y="2038"/>
                    <a:pt x="2124" y="2414"/>
                    <a:pt x="2626" y="2624"/>
                  </a:cubicBezTo>
                  <a:cubicBezTo>
                    <a:pt x="2650" y="2634"/>
                    <a:pt x="2675" y="2638"/>
                    <a:pt x="2700" y="2638"/>
                  </a:cubicBezTo>
                  <a:cubicBezTo>
                    <a:pt x="2832" y="2638"/>
                    <a:pt x="2965" y="2510"/>
                    <a:pt x="2877" y="2352"/>
                  </a:cubicBezTo>
                  <a:cubicBezTo>
                    <a:pt x="2647" y="1954"/>
                    <a:pt x="2229" y="1640"/>
                    <a:pt x="1831" y="1410"/>
                  </a:cubicBezTo>
                  <a:cubicBezTo>
                    <a:pt x="1287" y="1075"/>
                    <a:pt x="848" y="636"/>
                    <a:pt x="450" y="113"/>
                  </a:cubicBezTo>
                  <a:cubicBezTo>
                    <a:pt x="411" y="33"/>
                    <a:pt x="346"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8"/>
            <p:cNvSpPr/>
            <p:nvPr/>
          </p:nvSpPr>
          <p:spPr>
            <a:xfrm>
              <a:off x="3862000" y="4142325"/>
              <a:ext cx="83750" cy="58100"/>
            </a:xfrm>
            <a:custGeom>
              <a:avLst/>
              <a:gdLst/>
              <a:ahLst/>
              <a:cxnLst/>
              <a:rect l="l" t="t" r="r" b="b"/>
              <a:pathLst>
                <a:path w="3350" h="2324" extrusionOk="0">
                  <a:moveTo>
                    <a:pt x="2946" y="0"/>
                  </a:moveTo>
                  <a:cubicBezTo>
                    <a:pt x="2928" y="0"/>
                    <a:pt x="2909" y="2"/>
                    <a:pt x="2889" y="6"/>
                  </a:cubicBezTo>
                  <a:cubicBezTo>
                    <a:pt x="1718" y="173"/>
                    <a:pt x="902" y="1115"/>
                    <a:pt x="148" y="1952"/>
                  </a:cubicBezTo>
                  <a:cubicBezTo>
                    <a:pt x="1" y="2099"/>
                    <a:pt x="149" y="2324"/>
                    <a:pt x="320" y="2324"/>
                  </a:cubicBezTo>
                  <a:cubicBezTo>
                    <a:pt x="368" y="2324"/>
                    <a:pt x="417" y="2306"/>
                    <a:pt x="462" y="2266"/>
                  </a:cubicBezTo>
                  <a:cubicBezTo>
                    <a:pt x="1236" y="1575"/>
                    <a:pt x="2031" y="864"/>
                    <a:pt x="3015" y="550"/>
                  </a:cubicBezTo>
                  <a:cubicBezTo>
                    <a:pt x="3350" y="451"/>
                    <a:pt x="3240" y="0"/>
                    <a:pt x="2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p:nvPr/>
          </p:nvSpPr>
          <p:spPr>
            <a:xfrm>
              <a:off x="3864875" y="4354150"/>
              <a:ext cx="126200" cy="50450"/>
            </a:xfrm>
            <a:custGeom>
              <a:avLst/>
              <a:gdLst/>
              <a:ahLst/>
              <a:cxnLst/>
              <a:rect l="l" t="t" r="r" b="b"/>
              <a:pathLst>
                <a:path w="5048" h="2018" extrusionOk="0">
                  <a:moveTo>
                    <a:pt x="387" y="0"/>
                  </a:moveTo>
                  <a:cubicBezTo>
                    <a:pt x="120" y="0"/>
                    <a:pt x="0" y="396"/>
                    <a:pt x="264" y="572"/>
                  </a:cubicBezTo>
                  <a:cubicBezTo>
                    <a:pt x="975" y="1032"/>
                    <a:pt x="1749" y="1262"/>
                    <a:pt x="2544" y="1493"/>
                  </a:cubicBezTo>
                  <a:cubicBezTo>
                    <a:pt x="3193" y="1681"/>
                    <a:pt x="3904" y="1702"/>
                    <a:pt x="4511" y="1995"/>
                  </a:cubicBezTo>
                  <a:cubicBezTo>
                    <a:pt x="4546" y="2011"/>
                    <a:pt x="4583" y="2018"/>
                    <a:pt x="4621" y="2018"/>
                  </a:cubicBezTo>
                  <a:cubicBezTo>
                    <a:pt x="4831" y="2018"/>
                    <a:pt x="5047" y="1792"/>
                    <a:pt x="4888" y="1597"/>
                  </a:cubicBezTo>
                  <a:cubicBezTo>
                    <a:pt x="4448" y="1032"/>
                    <a:pt x="3779" y="990"/>
                    <a:pt x="3109" y="865"/>
                  </a:cubicBezTo>
                  <a:cubicBezTo>
                    <a:pt x="2251" y="718"/>
                    <a:pt x="1310" y="509"/>
                    <a:pt x="556" y="49"/>
                  </a:cubicBezTo>
                  <a:cubicBezTo>
                    <a:pt x="496" y="15"/>
                    <a:pt x="439"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8"/>
            <p:cNvSpPr/>
            <p:nvPr/>
          </p:nvSpPr>
          <p:spPr>
            <a:xfrm>
              <a:off x="3929550" y="4333850"/>
              <a:ext cx="40600" cy="94300"/>
            </a:xfrm>
            <a:custGeom>
              <a:avLst/>
              <a:gdLst/>
              <a:ahLst/>
              <a:cxnLst/>
              <a:rect l="l" t="t" r="r" b="b"/>
              <a:pathLst>
                <a:path w="1624" h="3772" extrusionOk="0">
                  <a:moveTo>
                    <a:pt x="1228" y="1"/>
                  </a:moveTo>
                  <a:cubicBezTo>
                    <a:pt x="1128" y="1"/>
                    <a:pt x="1032" y="56"/>
                    <a:pt x="982" y="191"/>
                  </a:cubicBezTo>
                  <a:cubicBezTo>
                    <a:pt x="564" y="1258"/>
                    <a:pt x="313" y="2388"/>
                    <a:pt x="41" y="3518"/>
                  </a:cubicBezTo>
                  <a:cubicBezTo>
                    <a:pt x="0" y="3666"/>
                    <a:pt x="125" y="3771"/>
                    <a:pt x="247" y="3771"/>
                  </a:cubicBezTo>
                  <a:cubicBezTo>
                    <a:pt x="314" y="3771"/>
                    <a:pt x="380" y="3739"/>
                    <a:pt x="418" y="3665"/>
                  </a:cubicBezTo>
                  <a:cubicBezTo>
                    <a:pt x="941" y="2639"/>
                    <a:pt x="1129" y="1530"/>
                    <a:pt x="1526" y="442"/>
                  </a:cubicBezTo>
                  <a:cubicBezTo>
                    <a:pt x="1623" y="208"/>
                    <a:pt x="1419" y="1"/>
                    <a:pt x="1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đồ</a:t>
            </a:r>
            <a:r>
              <a:rPr lang="en-US" dirty="0"/>
              <a:t> </a:t>
            </a:r>
            <a:r>
              <a:rPr lang="en-US" dirty="0" err="1"/>
              <a:t>thị</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526610" y="1148026"/>
            <a:ext cx="2786861"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85750" indent="-285750">
              <a:buFontTx/>
              <a:buChar char="-"/>
            </a:pPr>
            <a:r>
              <a:rPr lang="en-US" sz="1600" b="0" dirty="0" err="1">
                <a:solidFill>
                  <a:schemeClr val="accent1"/>
                </a:solidFill>
              </a:rPr>
              <a:t>Đỉnh</a:t>
            </a:r>
            <a:endParaRPr lang="en-US" sz="1600" b="0" dirty="0"/>
          </a:p>
          <a:p>
            <a:pPr marL="285750" indent="-285750">
              <a:buFontTx/>
              <a:buChar char="-"/>
            </a:pPr>
            <a:r>
              <a:rPr lang="en-US" sz="1600" b="0" dirty="0" err="1">
                <a:solidFill>
                  <a:schemeClr val="accent1"/>
                </a:solidFill>
              </a:rPr>
              <a:t>Cạnh</a:t>
            </a:r>
            <a:endParaRPr lang="en-US" sz="1600" b="0" dirty="0">
              <a:solidFill>
                <a:schemeClr val="accent1"/>
              </a:solidFill>
            </a:endParaRPr>
          </a:p>
          <a:p>
            <a:pPr marL="285750" indent="-285750">
              <a:buFontTx/>
              <a:buChar char="-"/>
            </a:pPr>
            <a:r>
              <a:rPr lang="vi-VN" sz="1600" b="0" dirty="0">
                <a:solidFill>
                  <a:schemeClr val="accent1"/>
                </a:solidFill>
              </a:rPr>
              <a:t>Cạnh có hướng (cung)</a:t>
            </a:r>
            <a:endParaRPr lang="en-US" sz="1600" b="0" dirty="0"/>
          </a:p>
          <a:p>
            <a:pPr marL="285750" indent="-285750">
              <a:buFontTx/>
              <a:buChar char="-"/>
            </a:pPr>
            <a:r>
              <a:rPr lang="vi-VN" sz="1600" b="0" dirty="0">
                <a:solidFill>
                  <a:schemeClr val="accent1"/>
                </a:solidFill>
              </a:rPr>
              <a:t>Cạnh vô hướng</a:t>
            </a:r>
            <a:endParaRPr lang="en-US" sz="1600" b="0" dirty="0">
              <a:solidFill>
                <a:schemeClr val="accent1"/>
              </a:solidFill>
            </a:endParaRPr>
          </a:p>
          <a:p>
            <a:pPr marL="285750" indent="-285750">
              <a:buFontTx/>
              <a:buChar char="-"/>
            </a:pPr>
            <a:r>
              <a:rPr lang="en-US" sz="1600" b="0" dirty="0" err="1">
                <a:solidFill>
                  <a:schemeClr val="accent1"/>
                </a:solidFill>
              </a:rPr>
              <a:t>Khuyên</a:t>
            </a:r>
            <a:endParaRPr lang="en-US" sz="1600" b="0" dirty="0">
              <a:solidFill>
                <a:schemeClr val="accent1"/>
              </a:solidFill>
            </a:endParaRPr>
          </a:p>
          <a:p>
            <a:pPr marL="285750" indent="-285750">
              <a:buFontTx/>
              <a:buChar char="-"/>
            </a:pPr>
            <a:r>
              <a:rPr lang="en-US" sz="1600" b="0" dirty="0">
                <a:solidFill>
                  <a:schemeClr val="accent1"/>
                </a:solidFill>
              </a:rPr>
              <a:t>Hai </a:t>
            </a:r>
            <a:r>
              <a:rPr lang="en-US" sz="1600" b="0" dirty="0" err="1">
                <a:solidFill>
                  <a:schemeClr val="accent1"/>
                </a:solidFill>
              </a:rPr>
              <a:t>cạnh</a:t>
            </a:r>
            <a:r>
              <a:rPr lang="en-US" sz="1600" b="0" dirty="0">
                <a:solidFill>
                  <a:schemeClr val="accent1"/>
                </a:solidFill>
              </a:rPr>
              <a:t> song </a:t>
            </a:r>
            <a:r>
              <a:rPr lang="en-US" sz="1600" b="0" dirty="0" err="1">
                <a:solidFill>
                  <a:schemeClr val="accent1"/>
                </a:solidFill>
              </a:rPr>
              <a:t>song</a:t>
            </a:r>
            <a:endParaRPr lang="en-US" sz="1600" b="0" dirty="0">
              <a:solidFill>
                <a:schemeClr val="accent1"/>
              </a:solidFill>
            </a:endParaRPr>
          </a:p>
          <a:p>
            <a:pPr marL="285750" indent="-285750">
              <a:buFontTx/>
              <a:buChar char="-"/>
            </a:pPr>
            <a:r>
              <a:rPr lang="en-US" sz="1600" b="0" dirty="0" err="1">
                <a:solidFill>
                  <a:schemeClr val="accent1"/>
                </a:solidFill>
              </a:rPr>
              <a:t>Đồ</a:t>
            </a:r>
            <a:r>
              <a:rPr lang="en-US" sz="1600" b="0" dirty="0">
                <a:solidFill>
                  <a:schemeClr val="accent1"/>
                </a:solidFill>
              </a:rPr>
              <a:t> </a:t>
            </a:r>
            <a:r>
              <a:rPr lang="en-US" sz="1600" b="0" dirty="0" err="1">
                <a:solidFill>
                  <a:schemeClr val="accent1"/>
                </a:solidFill>
              </a:rPr>
              <a:t>thị</a:t>
            </a:r>
            <a:r>
              <a:rPr lang="en-US" sz="1600" b="0" dirty="0">
                <a:solidFill>
                  <a:schemeClr val="accent1"/>
                </a:solidFill>
              </a:rPr>
              <a:t> </a:t>
            </a:r>
            <a:r>
              <a:rPr lang="en-US" sz="1600" b="0" dirty="0" err="1">
                <a:solidFill>
                  <a:schemeClr val="accent1"/>
                </a:solidFill>
              </a:rPr>
              <a:t>có</a:t>
            </a:r>
            <a:r>
              <a:rPr lang="en-US" sz="1600" b="0" dirty="0">
                <a:solidFill>
                  <a:schemeClr val="accent1"/>
                </a:solidFill>
              </a:rPr>
              <a:t> </a:t>
            </a:r>
            <a:r>
              <a:rPr lang="en-US" sz="1600" b="0" dirty="0" err="1">
                <a:solidFill>
                  <a:schemeClr val="accent1"/>
                </a:solidFill>
              </a:rPr>
              <a:t>hướng</a:t>
            </a:r>
            <a:endParaRPr lang="en-US" sz="1600" b="0" dirty="0">
              <a:solidFill>
                <a:schemeClr val="accent1"/>
              </a:solidFill>
            </a:endParaRPr>
          </a:p>
          <a:p>
            <a:pPr marL="285750" indent="-285750">
              <a:buFontTx/>
              <a:buChar char="-"/>
            </a:pPr>
            <a:r>
              <a:rPr lang="vi-VN" sz="1600" b="0" dirty="0">
                <a:solidFill>
                  <a:schemeClr val="accent1"/>
                </a:solidFill>
              </a:rPr>
              <a:t>Đồ thị vô hướng</a:t>
            </a:r>
            <a:endParaRPr lang="en-US" sz="1600" b="0" dirty="0">
              <a:solidFill>
                <a:schemeClr val="accent1"/>
              </a:solidFill>
            </a:endParaRPr>
          </a:p>
          <a:p>
            <a:pPr marL="285750" indent="-285750">
              <a:buFontTx/>
              <a:buChar char="-"/>
            </a:pPr>
            <a:r>
              <a:rPr lang="en-US" sz="1600" b="0" dirty="0" err="1">
                <a:solidFill>
                  <a:schemeClr val="accent1"/>
                </a:solidFill>
              </a:rPr>
              <a:t>Đơn</a:t>
            </a:r>
            <a:r>
              <a:rPr lang="en-US" sz="1600" b="0" dirty="0">
                <a:solidFill>
                  <a:schemeClr val="accent1"/>
                </a:solidFill>
              </a:rPr>
              <a:t> </a:t>
            </a:r>
            <a:r>
              <a:rPr lang="en-US" sz="1600" b="0" dirty="0" err="1">
                <a:solidFill>
                  <a:schemeClr val="accent1"/>
                </a:solidFill>
              </a:rPr>
              <a:t>đồ</a:t>
            </a:r>
            <a:r>
              <a:rPr lang="en-US" sz="1600" b="0" dirty="0">
                <a:solidFill>
                  <a:schemeClr val="accent1"/>
                </a:solidFill>
              </a:rPr>
              <a:t> </a:t>
            </a:r>
            <a:r>
              <a:rPr lang="en-US" sz="1600" b="0" dirty="0" err="1">
                <a:solidFill>
                  <a:schemeClr val="accent1"/>
                </a:solidFill>
              </a:rPr>
              <a:t>thị</a:t>
            </a:r>
            <a:endParaRPr lang="en-US" sz="1600" b="0" dirty="0"/>
          </a:p>
          <a:p>
            <a:pPr marL="285750" indent="-285750">
              <a:buFontTx/>
              <a:buChar char="-"/>
            </a:pPr>
            <a:r>
              <a:rPr lang="en-US" sz="1600" b="0" dirty="0" err="1">
                <a:solidFill>
                  <a:schemeClr val="accent1"/>
                </a:solidFill>
              </a:rPr>
              <a:t>Đồ</a:t>
            </a:r>
            <a:r>
              <a:rPr lang="en-US" sz="1600" b="0" dirty="0">
                <a:solidFill>
                  <a:schemeClr val="accent1"/>
                </a:solidFill>
              </a:rPr>
              <a:t> </a:t>
            </a:r>
            <a:r>
              <a:rPr lang="en-US" sz="1600" b="0" dirty="0" err="1">
                <a:solidFill>
                  <a:schemeClr val="accent1"/>
                </a:solidFill>
              </a:rPr>
              <a:t>thị</a:t>
            </a:r>
            <a:r>
              <a:rPr lang="en-US" sz="1600" b="0" dirty="0">
                <a:solidFill>
                  <a:schemeClr val="accent1"/>
                </a:solidFill>
              </a:rPr>
              <a:t> </a:t>
            </a:r>
            <a:r>
              <a:rPr lang="en-US" sz="1600" b="0" dirty="0" err="1">
                <a:solidFill>
                  <a:schemeClr val="accent1"/>
                </a:solidFill>
              </a:rPr>
              <a:t>đầy</a:t>
            </a:r>
            <a:r>
              <a:rPr lang="en-US" sz="1600" b="0" dirty="0">
                <a:solidFill>
                  <a:schemeClr val="accent1"/>
                </a:solidFill>
              </a:rPr>
              <a:t> </a:t>
            </a:r>
            <a:r>
              <a:rPr lang="en-US" sz="1600" b="0" dirty="0" err="1">
                <a:solidFill>
                  <a:schemeClr val="accent1"/>
                </a:solidFill>
              </a:rPr>
              <a:t>đủ</a:t>
            </a:r>
            <a:endParaRPr lang="en-US" sz="1600" b="0" dirty="0">
              <a:solidFill>
                <a:schemeClr val="accent1"/>
              </a:solidFill>
            </a:endParaRPr>
          </a:p>
          <a:p>
            <a:pPr marL="285750" indent="-285750">
              <a:buFontTx/>
              <a:buChar char="-"/>
            </a:pPr>
            <a:r>
              <a:rPr lang="en-US" sz="1600" b="0" dirty="0" err="1">
                <a:solidFill>
                  <a:schemeClr val="accent1"/>
                </a:solidFill>
              </a:rPr>
              <a:t>Đa</a:t>
            </a:r>
            <a:r>
              <a:rPr lang="en-US" sz="1600" b="0" dirty="0">
                <a:solidFill>
                  <a:schemeClr val="accent1"/>
                </a:solidFill>
              </a:rPr>
              <a:t> </a:t>
            </a:r>
            <a:r>
              <a:rPr lang="en-US" sz="1600" b="0" dirty="0" err="1">
                <a:solidFill>
                  <a:schemeClr val="accent1"/>
                </a:solidFill>
              </a:rPr>
              <a:t>đồ</a:t>
            </a:r>
            <a:r>
              <a:rPr lang="en-US" sz="1600" b="0" dirty="0">
                <a:solidFill>
                  <a:schemeClr val="accent1"/>
                </a:solidFill>
              </a:rPr>
              <a:t> </a:t>
            </a:r>
            <a:r>
              <a:rPr lang="en-US" sz="1600" b="0" dirty="0" err="1">
                <a:solidFill>
                  <a:schemeClr val="accent1"/>
                </a:solidFill>
              </a:rPr>
              <a:t>thị</a:t>
            </a:r>
            <a:endParaRPr lang="vi-VN" sz="1600" b="0" dirty="0"/>
          </a:p>
        </p:txBody>
      </p:sp>
      <p:pic>
        <p:nvPicPr>
          <p:cNvPr id="1028" name="Picture 4" descr="Giải Thuật Lập Trình · Đồ thị — Introduction to Algorithmic Graph Theory">
            <a:extLst>
              <a:ext uri="{FF2B5EF4-FFF2-40B4-BE49-F238E27FC236}">
                <a16:creationId xmlns:a16="http://schemas.microsoft.com/office/drawing/2014/main" id="{BD7A8AF6-2E8E-4BA4-B54E-F91767ACD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831" y="1509265"/>
            <a:ext cx="4916145" cy="212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87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đồ</a:t>
            </a:r>
            <a:r>
              <a:rPr lang="en-US" dirty="0"/>
              <a:t> </a:t>
            </a:r>
            <a:r>
              <a:rPr lang="en-US" dirty="0" err="1"/>
              <a:t>thị</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231643" y="1040504"/>
            <a:ext cx="8680714"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solidFill>
                  <a:schemeClr val="bg2"/>
                </a:solidFill>
              </a:rPr>
              <a:t>-</a:t>
            </a:r>
            <a:r>
              <a:rPr lang="en-US" sz="1600" b="0" dirty="0" err="1">
                <a:solidFill>
                  <a:schemeClr val="accent1"/>
                </a:solidFill>
              </a:rPr>
              <a:t>Bậc</a:t>
            </a:r>
            <a:r>
              <a:rPr lang="en-US" sz="1600" b="0" dirty="0"/>
              <a:t>: </a:t>
            </a:r>
            <a:r>
              <a:rPr lang="vi-VN" sz="1600" b="0" dirty="0"/>
              <a:t>Trong đồ thị vô hướng, bậc của đỉnh </a:t>
            </a:r>
            <a:r>
              <a:rPr lang="vi-VN" sz="1600" b="0" i="1" dirty="0"/>
              <a:t>v</a:t>
            </a:r>
            <a:r>
              <a:rPr lang="vi-VN" sz="1600" b="0" dirty="0"/>
              <a:t> trong đồ thị </a:t>
            </a:r>
            <a:r>
              <a:rPr lang="vi-VN" sz="1600" b="0" i="1" dirty="0"/>
              <a:t>G</a:t>
            </a:r>
            <a:r>
              <a:rPr lang="vi-VN" sz="1600" b="0" dirty="0"/>
              <a:t>, ký hiệu </a:t>
            </a:r>
            <a:r>
              <a:rPr lang="en-US" sz="1600" b="0" dirty="0" err="1"/>
              <a:t>d</a:t>
            </a:r>
            <a:r>
              <a:rPr lang="en-US" sz="1600" b="0" baseline="-25000" dirty="0" err="1"/>
              <a:t>G</a:t>
            </a:r>
            <a:r>
              <a:rPr lang="en-US" sz="1600" b="0" dirty="0"/>
              <a:t>(u), </a:t>
            </a:r>
            <a:r>
              <a:rPr lang="vi-VN" sz="1600" b="0" dirty="0"/>
              <a:t> là số cạnh liên thuộc với </a:t>
            </a:r>
            <a:r>
              <a:rPr lang="vi-VN" sz="1600" b="0" i="1" dirty="0"/>
              <a:t>v</a:t>
            </a:r>
            <a:r>
              <a:rPr lang="vi-VN" sz="1600" b="0" dirty="0"/>
              <a:t>, trong đó, khuyên được tính hai lần.</a:t>
            </a:r>
          </a:p>
          <a:p>
            <a:endParaRPr lang="en-US" sz="1600" b="0" dirty="0"/>
          </a:p>
          <a:p>
            <a:endParaRPr lang="en-US" sz="1600" b="0" dirty="0"/>
          </a:p>
          <a:p>
            <a:r>
              <a:rPr lang="en-US" sz="1600" b="0" dirty="0"/>
              <a:t> </a:t>
            </a:r>
          </a:p>
        </p:txBody>
      </p:sp>
      <p:pic>
        <p:nvPicPr>
          <p:cNvPr id="6" name="Picture 8" descr="undefined">
            <a:extLst>
              <a:ext uri="{FF2B5EF4-FFF2-40B4-BE49-F238E27FC236}">
                <a16:creationId xmlns:a16="http://schemas.microsoft.com/office/drawing/2014/main" id="{18A4822D-1955-4034-B4CB-85F846DAE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150" y="1946787"/>
            <a:ext cx="3497699" cy="228248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85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đồ</a:t>
            </a:r>
            <a:r>
              <a:rPr lang="en-US" dirty="0"/>
              <a:t> </a:t>
            </a:r>
            <a:r>
              <a:rPr lang="en-US" dirty="0" err="1"/>
              <a:t>thị</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231643" y="1040504"/>
            <a:ext cx="8680714"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solidFill>
                  <a:schemeClr val="bg2"/>
                </a:solidFill>
              </a:rPr>
              <a:t>-</a:t>
            </a:r>
            <a:r>
              <a:rPr lang="en-US" sz="1600" b="0" dirty="0" err="1">
                <a:solidFill>
                  <a:schemeClr val="accent1"/>
                </a:solidFill>
              </a:rPr>
              <a:t>Bậc</a:t>
            </a:r>
            <a:r>
              <a:rPr lang="en-US" sz="1600" b="0" dirty="0"/>
              <a:t>: </a:t>
            </a:r>
            <a:r>
              <a:rPr lang="vi-VN" sz="1600" b="0" dirty="0"/>
              <a:t>Trong đồ thị </a:t>
            </a:r>
            <a:r>
              <a:rPr lang="en-US" sz="1600" b="0" dirty="0" err="1"/>
              <a:t>có</a:t>
            </a:r>
            <a:r>
              <a:rPr lang="en-US" sz="1600" b="0" dirty="0"/>
              <a:t> </a:t>
            </a:r>
            <a:r>
              <a:rPr lang="en-US" sz="1600" b="0" dirty="0" err="1"/>
              <a:t>hướng</a:t>
            </a:r>
            <a:r>
              <a:rPr lang="en-US" sz="1600" b="0" dirty="0"/>
              <a:t>,</a:t>
            </a:r>
          </a:p>
          <a:p>
            <a:r>
              <a:rPr lang="en-US" sz="1600" b="0" dirty="0"/>
              <a:t>  </a:t>
            </a:r>
            <a:r>
              <a:rPr lang="en-US" sz="1600" b="0" dirty="0" err="1">
                <a:solidFill>
                  <a:schemeClr val="accent1"/>
                </a:solidFill>
              </a:rPr>
              <a:t>Bán</a:t>
            </a:r>
            <a:r>
              <a:rPr lang="en-US" sz="1600" b="0" dirty="0">
                <a:solidFill>
                  <a:schemeClr val="accent1"/>
                </a:solidFill>
              </a:rPr>
              <a:t> </a:t>
            </a:r>
            <a:r>
              <a:rPr lang="en-US" sz="1600" b="0" dirty="0" err="1">
                <a:solidFill>
                  <a:schemeClr val="accent1"/>
                </a:solidFill>
              </a:rPr>
              <a:t>bậc</a:t>
            </a:r>
            <a:r>
              <a:rPr lang="en-US" sz="1600" b="0" dirty="0">
                <a:solidFill>
                  <a:schemeClr val="accent1"/>
                </a:solidFill>
              </a:rPr>
              <a:t> ra </a:t>
            </a:r>
            <a:r>
              <a:rPr lang="en-US" sz="1600" b="0" dirty="0" err="1"/>
              <a:t>của</a:t>
            </a:r>
            <a:r>
              <a:rPr lang="en-US" sz="1600" b="0" dirty="0"/>
              <a:t> u </a:t>
            </a:r>
            <a:r>
              <a:rPr lang="en-US" sz="1600" b="0" dirty="0" err="1"/>
              <a:t>là</a:t>
            </a:r>
            <a:r>
              <a:rPr lang="en-US" sz="1600" b="0" dirty="0"/>
              <a:t> </a:t>
            </a:r>
            <a:r>
              <a:rPr lang="en-US" sz="1600" b="0" dirty="0" err="1"/>
              <a:t>số</a:t>
            </a:r>
            <a:r>
              <a:rPr lang="en-US" sz="1600" b="0" dirty="0"/>
              <a:t> </a:t>
            </a:r>
            <a:r>
              <a:rPr lang="en-US" sz="1600" b="0" dirty="0" err="1"/>
              <a:t>cung</a:t>
            </a:r>
            <a:r>
              <a:rPr lang="en-US" sz="1600" b="0" dirty="0"/>
              <a:t> </a:t>
            </a:r>
            <a:r>
              <a:rPr lang="en-US" sz="1600" b="0" dirty="0" err="1"/>
              <a:t>đi</a:t>
            </a:r>
            <a:r>
              <a:rPr lang="en-US" sz="1600" b="0" dirty="0"/>
              <a:t> ra </a:t>
            </a:r>
            <a:r>
              <a:rPr lang="en-US" sz="1600" b="0" dirty="0" err="1"/>
              <a:t>khỏi</a:t>
            </a:r>
            <a:r>
              <a:rPr lang="en-US" sz="1600" b="0" dirty="0"/>
              <a:t> </a:t>
            </a:r>
            <a:r>
              <a:rPr lang="en-US" sz="1600" b="0" dirty="0" err="1"/>
              <a:t>nó</a:t>
            </a:r>
            <a:r>
              <a:rPr lang="en-US" sz="1600" b="0" dirty="0"/>
              <a:t>, </a:t>
            </a:r>
            <a:r>
              <a:rPr lang="en-US" sz="1600" b="0" dirty="0" err="1"/>
              <a:t>kí</a:t>
            </a:r>
            <a:r>
              <a:rPr lang="en-US" sz="1600" b="0" dirty="0"/>
              <a:t> </a:t>
            </a:r>
            <a:r>
              <a:rPr lang="en-US" sz="1600" b="0" dirty="0" err="1"/>
              <a:t>hiệu</a:t>
            </a:r>
            <a:r>
              <a:rPr lang="en-US" sz="1600" b="0" dirty="0"/>
              <a:t> </a:t>
            </a:r>
            <a:r>
              <a:rPr lang="en-US" sz="1600" b="0" dirty="0" err="1">
                <a:solidFill>
                  <a:schemeClr val="accent1"/>
                </a:solidFill>
              </a:rPr>
              <a:t>d</a:t>
            </a:r>
            <a:r>
              <a:rPr lang="en-US" sz="1600" b="0" baseline="-25000" dirty="0" err="1">
                <a:solidFill>
                  <a:schemeClr val="accent1"/>
                </a:solidFill>
              </a:rPr>
              <a:t>G</a:t>
            </a:r>
            <a:r>
              <a:rPr lang="en-US" sz="1600" b="0" baseline="30000" dirty="0">
                <a:solidFill>
                  <a:schemeClr val="accent1"/>
                </a:solidFill>
              </a:rPr>
              <a:t>+</a:t>
            </a:r>
            <a:r>
              <a:rPr lang="en-US" sz="1600" b="0" dirty="0">
                <a:solidFill>
                  <a:schemeClr val="accent1"/>
                </a:solidFill>
              </a:rPr>
              <a:t>(u)</a:t>
            </a:r>
            <a:r>
              <a:rPr lang="en-US" sz="1600" b="0" dirty="0"/>
              <a:t>.</a:t>
            </a:r>
          </a:p>
          <a:p>
            <a:r>
              <a:rPr lang="en-US" sz="1600" b="0" dirty="0"/>
              <a:t>  </a:t>
            </a:r>
            <a:r>
              <a:rPr lang="en-US" sz="1600" b="0" dirty="0" err="1">
                <a:solidFill>
                  <a:schemeClr val="accent1"/>
                </a:solidFill>
              </a:rPr>
              <a:t>Bán</a:t>
            </a:r>
            <a:r>
              <a:rPr lang="en-US" sz="1600" b="0" dirty="0">
                <a:solidFill>
                  <a:schemeClr val="accent1"/>
                </a:solidFill>
              </a:rPr>
              <a:t> </a:t>
            </a:r>
            <a:r>
              <a:rPr lang="en-US" sz="1600" b="0" dirty="0" err="1">
                <a:solidFill>
                  <a:schemeClr val="accent1"/>
                </a:solidFill>
              </a:rPr>
              <a:t>bậc</a:t>
            </a:r>
            <a:r>
              <a:rPr lang="en-US" sz="1600" b="0" dirty="0">
                <a:solidFill>
                  <a:schemeClr val="accent1"/>
                </a:solidFill>
              </a:rPr>
              <a:t> </a:t>
            </a:r>
            <a:r>
              <a:rPr lang="en-US" sz="1600" b="0" dirty="0" err="1">
                <a:solidFill>
                  <a:schemeClr val="accent1"/>
                </a:solidFill>
              </a:rPr>
              <a:t>vào</a:t>
            </a:r>
            <a:r>
              <a:rPr lang="en-US" sz="1600" b="0" dirty="0">
                <a:solidFill>
                  <a:schemeClr val="accent1"/>
                </a:solidFill>
              </a:rPr>
              <a:t> </a:t>
            </a:r>
            <a:r>
              <a:rPr lang="en-US" sz="1600" b="0" dirty="0" err="1"/>
              <a:t>của</a:t>
            </a:r>
            <a:r>
              <a:rPr lang="en-US" sz="1600" b="0" dirty="0"/>
              <a:t> u </a:t>
            </a:r>
            <a:r>
              <a:rPr lang="en-US" sz="1600" b="0" dirty="0" err="1"/>
              <a:t>là</a:t>
            </a:r>
            <a:r>
              <a:rPr lang="en-US" sz="1600" b="0" dirty="0"/>
              <a:t> </a:t>
            </a:r>
            <a:r>
              <a:rPr lang="en-US" sz="1600" b="0" dirty="0" err="1"/>
              <a:t>số</a:t>
            </a:r>
            <a:r>
              <a:rPr lang="en-US" sz="1600" b="0" dirty="0"/>
              <a:t> </a:t>
            </a:r>
            <a:r>
              <a:rPr lang="en-US" sz="1600" b="0" dirty="0" err="1"/>
              <a:t>cung</a:t>
            </a:r>
            <a:r>
              <a:rPr lang="en-US" sz="1600" b="0" dirty="0"/>
              <a:t> </a:t>
            </a:r>
            <a:r>
              <a:rPr lang="en-US" sz="1600" b="0" dirty="0" err="1"/>
              <a:t>đi</a:t>
            </a:r>
            <a:r>
              <a:rPr lang="en-US" sz="1600" b="0" dirty="0"/>
              <a:t> </a:t>
            </a:r>
            <a:r>
              <a:rPr lang="en-US" sz="1600" b="0" dirty="0" err="1"/>
              <a:t>vào</a:t>
            </a:r>
            <a:r>
              <a:rPr lang="en-US" sz="1600" b="0" dirty="0"/>
              <a:t> </a:t>
            </a:r>
            <a:r>
              <a:rPr lang="en-US" sz="1600" b="0" dirty="0" err="1"/>
              <a:t>nó</a:t>
            </a:r>
            <a:r>
              <a:rPr lang="en-US" sz="1600" b="0" dirty="0"/>
              <a:t>, </a:t>
            </a:r>
            <a:r>
              <a:rPr lang="en-US" sz="1600" b="0" dirty="0" err="1"/>
              <a:t>kí</a:t>
            </a:r>
            <a:r>
              <a:rPr lang="en-US" sz="1600" b="0" dirty="0"/>
              <a:t> </a:t>
            </a:r>
            <a:r>
              <a:rPr lang="en-US" sz="1600" b="0" dirty="0" err="1"/>
              <a:t>hiệu</a:t>
            </a:r>
            <a:r>
              <a:rPr lang="en-US" sz="1600" b="0" dirty="0"/>
              <a:t> </a:t>
            </a:r>
            <a:r>
              <a:rPr lang="en-US" sz="1600" b="0" dirty="0" err="1">
                <a:solidFill>
                  <a:schemeClr val="accent1"/>
                </a:solidFill>
              </a:rPr>
              <a:t>d</a:t>
            </a:r>
            <a:r>
              <a:rPr lang="en-US" sz="1600" b="0" baseline="-25000" dirty="0" err="1">
                <a:solidFill>
                  <a:schemeClr val="accent1"/>
                </a:solidFill>
              </a:rPr>
              <a:t>G</a:t>
            </a:r>
            <a:r>
              <a:rPr lang="en-US" sz="1600" b="0" baseline="30000" dirty="0">
                <a:solidFill>
                  <a:schemeClr val="accent1"/>
                </a:solidFill>
              </a:rPr>
              <a:t>-</a:t>
            </a:r>
            <a:r>
              <a:rPr lang="en-US" sz="1600" b="0" dirty="0">
                <a:solidFill>
                  <a:schemeClr val="accent1"/>
                </a:solidFill>
              </a:rPr>
              <a:t>(u)</a:t>
            </a:r>
            <a:r>
              <a:rPr lang="en-US" sz="1600" b="0" dirty="0"/>
              <a:t>. </a:t>
            </a:r>
          </a:p>
          <a:p>
            <a:r>
              <a:rPr lang="en-US" sz="1600" b="0" dirty="0"/>
              <a:t>=&gt; </a:t>
            </a:r>
            <a:r>
              <a:rPr lang="en-US" sz="1600" b="0" dirty="0" err="1"/>
              <a:t>Tổng</a:t>
            </a:r>
            <a:r>
              <a:rPr lang="en-US" sz="1600" b="0" dirty="0"/>
              <a:t> </a:t>
            </a:r>
            <a:r>
              <a:rPr lang="en-US" sz="1600" b="0" dirty="0" err="1"/>
              <a:t>các</a:t>
            </a:r>
            <a:r>
              <a:rPr lang="en-US" sz="1600" b="0" dirty="0"/>
              <a:t> </a:t>
            </a:r>
            <a:r>
              <a:rPr lang="en-US" sz="1600" b="0" dirty="0" err="1"/>
              <a:t>bán</a:t>
            </a:r>
            <a:r>
              <a:rPr lang="en-US" sz="1600" b="0" dirty="0"/>
              <a:t> </a:t>
            </a:r>
            <a:r>
              <a:rPr lang="en-US" sz="1600" b="0" dirty="0" err="1"/>
              <a:t>bậc</a:t>
            </a:r>
            <a:r>
              <a:rPr lang="en-US" sz="1600" b="0" dirty="0"/>
              <a:t> </a:t>
            </a:r>
            <a:r>
              <a:rPr lang="en-US" sz="1600" b="0" dirty="0" err="1"/>
              <a:t>vào</a:t>
            </a:r>
            <a:r>
              <a:rPr lang="en-US" sz="1600" b="0" dirty="0"/>
              <a:t> </a:t>
            </a:r>
            <a:r>
              <a:rPr lang="en-US" sz="1600" b="0" dirty="0" err="1"/>
              <a:t>bằng</a:t>
            </a:r>
            <a:r>
              <a:rPr lang="en-US" sz="1600" b="0" dirty="0"/>
              <a:t> </a:t>
            </a:r>
            <a:r>
              <a:rPr lang="en-US" sz="1600" b="0" dirty="0" err="1"/>
              <a:t>tổng</a:t>
            </a:r>
            <a:r>
              <a:rPr lang="en-US" sz="1600" b="0" dirty="0"/>
              <a:t> </a:t>
            </a:r>
            <a:r>
              <a:rPr lang="en-US" sz="1600" b="0" dirty="0" err="1"/>
              <a:t>các</a:t>
            </a:r>
            <a:r>
              <a:rPr lang="en-US" sz="1600" b="0" dirty="0"/>
              <a:t> </a:t>
            </a:r>
            <a:r>
              <a:rPr lang="en-US" sz="1600" b="0" dirty="0" err="1"/>
              <a:t>bán</a:t>
            </a:r>
            <a:r>
              <a:rPr lang="en-US" sz="1600" b="0" dirty="0"/>
              <a:t> </a:t>
            </a:r>
            <a:r>
              <a:rPr lang="en-US" sz="1600" b="0" dirty="0" err="1"/>
              <a:t>bậc</a:t>
            </a:r>
            <a:r>
              <a:rPr lang="en-US" sz="1600" b="0" dirty="0"/>
              <a:t> ra </a:t>
            </a:r>
            <a:r>
              <a:rPr lang="en-US" sz="1600" b="0" dirty="0" err="1"/>
              <a:t>và</a:t>
            </a:r>
            <a:r>
              <a:rPr lang="en-US" sz="1600" b="0" dirty="0"/>
              <a:t> </a:t>
            </a:r>
            <a:r>
              <a:rPr lang="en-US" sz="1600" b="0" dirty="0" err="1"/>
              <a:t>bằng</a:t>
            </a:r>
            <a:r>
              <a:rPr lang="en-US" sz="1600" b="0" dirty="0"/>
              <a:t> </a:t>
            </a:r>
            <a:r>
              <a:rPr lang="en-US" sz="1600" b="0" dirty="0" err="1"/>
              <a:t>số</a:t>
            </a:r>
            <a:r>
              <a:rPr lang="en-US" sz="1600" b="0" dirty="0"/>
              <a:t> </a:t>
            </a:r>
            <a:r>
              <a:rPr lang="en-US" sz="1600" b="0" dirty="0" err="1"/>
              <a:t>cung</a:t>
            </a:r>
            <a:r>
              <a:rPr lang="en-US" sz="1600" b="0" dirty="0"/>
              <a:t> </a:t>
            </a:r>
            <a:r>
              <a:rPr lang="en-US" sz="1600" b="0" dirty="0" err="1"/>
              <a:t>của</a:t>
            </a:r>
            <a:r>
              <a:rPr lang="en-US" sz="1600" b="0" dirty="0"/>
              <a:t> </a:t>
            </a:r>
            <a:r>
              <a:rPr lang="en-US" sz="1600" b="0" dirty="0" err="1"/>
              <a:t>đồ</a:t>
            </a:r>
            <a:r>
              <a:rPr lang="en-US" sz="1600" b="0" dirty="0"/>
              <a:t> </a:t>
            </a:r>
            <a:r>
              <a:rPr lang="en-US" sz="1600" b="0" dirty="0" err="1"/>
              <a:t>thị</a:t>
            </a:r>
            <a:r>
              <a:rPr lang="en-US" sz="1600" b="0" dirty="0"/>
              <a:t>.</a:t>
            </a:r>
          </a:p>
          <a:p>
            <a:endParaRPr lang="en-US" sz="1600" b="0" dirty="0"/>
          </a:p>
          <a:p>
            <a:endParaRPr lang="en-US" sz="1600" b="0" dirty="0"/>
          </a:p>
          <a:p>
            <a:r>
              <a:rPr lang="en-US" sz="1600" b="0" dirty="0"/>
              <a:t> </a:t>
            </a:r>
          </a:p>
        </p:txBody>
      </p:sp>
      <p:pic>
        <p:nvPicPr>
          <p:cNvPr id="1026" name="Picture 2" descr="Ma trận kề – Wikipedia tiếng Việt">
            <a:extLst>
              <a:ext uri="{FF2B5EF4-FFF2-40B4-BE49-F238E27FC236}">
                <a16:creationId xmlns:a16="http://schemas.microsoft.com/office/drawing/2014/main" id="{E353A2EC-6269-48B8-B8E8-9EBFE1457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0286" y="2286298"/>
            <a:ext cx="2876550" cy="211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0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pic>
        <p:nvPicPr>
          <p:cNvPr id="5" name="Picture 8" descr="undefined">
            <a:extLst>
              <a:ext uri="{FF2B5EF4-FFF2-40B4-BE49-F238E27FC236}">
                <a16:creationId xmlns:a16="http://schemas.microsoft.com/office/drawing/2014/main" id="{59A89C15-F29C-4C21-88DB-6E3293F85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234" y="1559117"/>
            <a:ext cx="3103532" cy="202526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đồ</a:t>
            </a:r>
            <a:r>
              <a:rPr lang="en-US" dirty="0"/>
              <a:t> </a:t>
            </a:r>
            <a:r>
              <a:rPr lang="en-US" dirty="0" err="1"/>
              <a:t>thị</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231643" y="892388"/>
            <a:ext cx="8680714"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85750" indent="-285750">
              <a:buFontTx/>
              <a:buChar char="-"/>
            </a:pPr>
            <a:r>
              <a:rPr lang="en-US" sz="1600" b="0" dirty="0" err="1">
                <a:solidFill>
                  <a:schemeClr val="accent1"/>
                </a:solidFill>
              </a:rPr>
              <a:t>Đường</a:t>
            </a:r>
            <a:r>
              <a:rPr lang="en-US" sz="1600" b="0" dirty="0">
                <a:solidFill>
                  <a:schemeClr val="accent1"/>
                </a:solidFill>
              </a:rPr>
              <a:t> </a:t>
            </a:r>
            <a:r>
              <a:rPr lang="en-US" sz="1600" b="0" dirty="0" err="1">
                <a:solidFill>
                  <a:schemeClr val="accent1"/>
                </a:solidFill>
              </a:rPr>
              <a:t>đi</a:t>
            </a:r>
            <a:r>
              <a:rPr lang="en-US" sz="1600" b="0" dirty="0">
                <a:solidFill>
                  <a:schemeClr val="accent1"/>
                </a:solidFill>
              </a:rPr>
              <a:t> </a:t>
            </a:r>
            <a:r>
              <a:rPr lang="en-US" sz="1600" b="0" dirty="0" err="1">
                <a:solidFill>
                  <a:schemeClr val="accent1"/>
                </a:solidFill>
              </a:rPr>
              <a:t>và</a:t>
            </a:r>
            <a:r>
              <a:rPr lang="en-US" sz="1600" b="0" dirty="0">
                <a:solidFill>
                  <a:schemeClr val="accent1"/>
                </a:solidFill>
              </a:rPr>
              <a:t> chu </a:t>
            </a:r>
            <a:r>
              <a:rPr lang="en-US" sz="1600" b="0" dirty="0" err="1">
                <a:solidFill>
                  <a:schemeClr val="accent1"/>
                </a:solidFill>
              </a:rPr>
              <a:t>trình</a:t>
            </a:r>
            <a:endParaRPr lang="en-US" sz="1600" b="0" dirty="0">
              <a:solidFill>
                <a:schemeClr val="accent1"/>
              </a:solidFill>
            </a:endParaRPr>
          </a:p>
          <a:p>
            <a:pPr marL="285750" indent="-285750">
              <a:buFontTx/>
              <a:buChar char="-"/>
            </a:pPr>
            <a:r>
              <a:rPr lang="en-US" sz="1600" b="0" dirty="0" err="1">
                <a:solidFill>
                  <a:schemeClr val="accent1"/>
                </a:solidFill>
              </a:rPr>
              <a:t>Liên</a:t>
            </a:r>
            <a:r>
              <a:rPr lang="en-US" sz="1600" b="0" dirty="0">
                <a:solidFill>
                  <a:schemeClr val="accent1"/>
                </a:solidFill>
              </a:rPr>
              <a:t> </a:t>
            </a:r>
            <a:r>
              <a:rPr lang="en-US" sz="1600" b="0" dirty="0" err="1">
                <a:solidFill>
                  <a:schemeClr val="accent1"/>
                </a:solidFill>
              </a:rPr>
              <a:t>thông</a:t>
            </a:r>
            <a:endParaRPr lang="vi-VN" sz="1600" b="0" dirty="0"/>
          </a:p>
        </p:txBody>
      </p:sp>
    </p:spTree>
    <p:extLst>
      <p:ext uri="{BB962C8B-B14F-4D97-AF65-F5344CB8AC3E}">
        <p14:creationId xmlns:p14="http://schemas.microsoft.com/office/powerpoint/2010/main" val="124793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1.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liền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a:t>
            </a:r>
          </a:p>
          <a:p>
            <a:endParaRPr lang="vi-VN" sz="1600" b="0" dirty="0">
              <a:solidFill>
                <a:schemeClr val="accent1"/>
              </a:solidFill>
            </a:endParaRPr>
          </a:p>
          <a:p>
            <a:endParaRPr lang="en-US" sz="1600" b="0" dirty="0"/>
          </a:p>
        </p:txBody>
      </p:sp>
      <p:sp>
        <p:nvSpPr>
          <p:cNvPr id="4" name="Google Shape;2020;p49">
            <a:extLst>
              <a:ext uri="{FF2B5EF4-FFF2-40B4-BE49-F238E27FC236}">
                <a16:creationId xmlns:a16="http://schemas.microsoft.com/office/drawing/2014/main" id="{C9C7A7FC-CAFF-48EE-BD9E-F41151DA7A3B}"/>
              </a:ext>
            </a:extLst>
          </p:cNvPr>
          <p:cNvSpPr txBox="1">
            <a:spLocks/>
          </p:cNvSpPr>
          <p:nvPr/>
        </p:nvSpPr>
        <p:spPr>
          <a:xfrm>
            <a:off x="231643" y="1126672"/>
            <a:ext cx="3850500"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t>- </a:t>
            </a:r>
            <a:r>
              <a:rPr lang="en-US" sz="1600" b="0" dirty="0" err="1"/>
              <a:t>Giả</a:t>
            </a:r>
            <a:r>
              <a:rPr lang="en-US" sz="1600" b="0" dirty="0"/>
              <a:t> </a:t>
            </a:r>
            <a:r>
              <a:rPr lang="en-US" sz="1600" b="0" dirty="0" err="1"/>
              <a:t>sử</a:t>
            </a:r>
            <a:r>
              <a:rPr lang="en-US" sz="1600" b="0" dirty="0"/>
              <a:t> G = (V,E) </a:t>
            </a:r>
            <a:r>
              <a:rPr lang="en-US" sz="1600" b="0" dirty="0" err="1"/>
              <a:t>là</a:t>
            </a:r>
            <a:r>
              <a:rPr lang="en-US" sz="1600" b="0" dirty="0"/>
              <a:t> </a:t>
            </a:r>
            <a:r>
              <a:rPr lang="en-US" sz="1600" b="0" dirty="0" err="1"/>
              <a:t>một</a:t>
            </a:r>
            <a:r>
              <a:rPr lang="en-US" sz="1600" b="0" dirty="0"/>
              <a:t> </a:t>
            </a:r>
            <a:r>
              <a:rPr lang="en-US" sz="1600" b="0" dirty="0" err="1">
                <a:solidFill>
                  <a:schemeClr val="accent1"/>
                </a:solidFill>
              </a:rPr>
              <a:t>đơn</a:t>
            </a:r>
            <a:r>
              <a:rPr lang="en-US" sz="1600" b="0" dirty="0">
                <a:solidFill>
                  <a:schemeClr val="accent1"/>
                </a:solidFill>
              </a:rPr>
              <a:t> </a:t>
            </a:r>
            <a:r>
              <a:rPr lang="en-US" sz="1600" b="0" dirty="0" err="1">
                <a:solidFill>
                  <a:schemeClr val="accent1"/>
                </a:solidFill>
              </a:rPr>
              <a:t>đô</a:t>
            </a:r>
            <a:r>
              <a:rPr lang="en-US" sz="1600" b="0" dirty="0">
                <a:solidFill>
                  <a:schemeClr val="accent1"/>
                </a:solidFill>
              </a:rPr>
              <a:t> </a:t>
            </a:r>
            <a:r>
              <a:rPr lang="en-US" sz="1600" b="0" dirty="0" err="1">
                <a:solidFill>
                  <a:schemeClr val="accent1"/>
                </a:solidFill>
              </a:rPr>
              <a:t>thị</a:t>
            </a:r>
            <a:r>
              <a:rPr lang="en-US" sz="1600" b="0" dirty="0"/>
              <a:t>, </a:t>
            </a:r>
            <a:r>
              <a:rPr lang="en-US" sz="1600" b="0" dirty="0" err="1"/>
              <a:t>có</a:t>
            </a:r>
            <a:r>
              <a:rPr lang="en-US" sz="1600" b="0" dirty="0"/>
              <a:t> </a:t>
            </a:r>
            <a:r>
              <a:rPr lang="en-US" sz="1600" b="0" dirty="0" err="1"/>
              <a:t>số</a:t>
            </a:r>
            <a:r>
              <a:rPr lang="en-US" sz="1600" b="0" dirty="0"/>
              <a:t> </a:t>
            </a:r>
            <a:r>
              <a:rPr lang="en-US" sz="1600" b="0" dirty="0" err="1"/>
              <a:t>đỉnh</a:t>
            </a:r>
            <a:r>
              <a:rPr lang="en-US" sz="1600" b="0" dirty="0"/>
              <a:t> </a:t>
            </a:r>
            <a:r>
              <a:rPr lang="en-US" sz="1600" b="0" dirty="0" err="1"/>
              <a:t>là</a:t>
            </a:r>
            <a:r>
              <a:rPr lang="en-US" sz="1600" b="0" dirty="0"/>
              <a:t> n, </a:t>
            </a:r>
            <a:r>
              <a:rPr lang="en-US" sz="1600" b="0" dirty="0" err="1"/>
              <a:t>các</a:t>
            </a:r>
            <a:r>
              <a:rPr lang="en-US" sz="1600" b="0" dirty="0"/>
              <a:t> </a:t>
            </a:r>
            <a:r>
              <a:rPr lang="en-US" sz="1600" b="0" dirty="0" err="1"/>
              <a:t>đỉnh</a:t>
            </a:r>
            <a:r>
              <a:rPr lang="en-US" sz="1600" b="0" dirty="0"/>
              <a:t> </a:t>
            </a:r>
            <a:r>
              <a:rPr lang="en-US" sz="1600" b="0" dirty="0" err="1"/>
              <a:t>được</a:t>
            </a:r>
            <a:r>
              <a:rPr lang="en-US" sz="1600" b="0" dirty="0"/>
              <a:t> </a:t>
            </a:r>
            <a:r>
              <a:rPr lang="en-US" sz="1600" b="0" dirty="0" err="1"/>
              <a:t>đánh</a:t>
            </a:r>
            <a:r>
              <a:rPr lang="en-US" sz="1600" b="0" dirty="0"/>
              <a:t> </a:t>
            </a:r>
            <a:r>
              <a:rPr lang="en-US" sz="1600" b="0" dirty="0" err="1"/>
              <a:t>số</a:t>
            </a:r>
            <a:r>
              <a:rPr lang="en-US" sz="1600" b="0" dirty="0"/>
              <a:t> </a:t>
            </a:r>
            <a:r>
              <a:rPr lang="en-US" sz="1600" b="0" dirty="0" err="1"/>
              <a:t>từ</a:t>
            </a:r>
            <a:r>
              <a:rPr lang="en-US" sz="1600" b="0" dirty="0"/>
              <a:t> 1 </a:t>
            </a:r>
            <a:r>
              <a:rPr lang="en-US" sz="1600" b="0" dirty="0" err="1"/>
              <a:t>đến</a:t>
            </a:r>
            <a:r>
              <a:rPr lang="en-US" sz="1600" b="0" dirty="0"/>
              <a:t> n</a:t>
            </a:r>
          </a:p>
        </p:txBody>
      </p:sp>
      <p:sp>
        <p:nvSpPr>
          <p:cNvPr id="6" name="Oval 5">
            <a:extLst>
              <a:ext uri="{FF2B5EF4-FFF2-40B4-BE49-F238E27FC236}">
                <a16:creationId xmlns:a16="http://schemas.microsoft.com/office/drawing/2014/main" id="{4641576A-BB71-4833-82AC-58DED480557F}"/>
              </a:ext>
            </a:extLst>
          </p:cNvPr>
          <p:cNvSpPr/>
          <p:nvPr/>
        </p:nvSpPr>
        <p:spPr>
          <a:xfrm>
            <a:off x="930890" y="2286000"/>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1</a:t>
            </a:r>
          </a:p>
        </p:txBody>
      </p:sp>
      <p:sp>
        <p:nvSpPr>
          <p:cNvPr id="9" name="Oval 8">
            <a:extLst>
              <a:ext uri="{FF2B5EF4-FFF2-40B4-BE49-F238E27FC236}">
                <a16:creationId xmlns:a16="http://schemas.microsoft.com/office/drawing/2014/main" id="{81E5465E-7C24-4A25-8B79-F3A15EC334D0}"/>
              </a:ext>
            </a:extLst>
          </p:cNvPr>
          <p:cNvSpPr/>
          <p:nvPr/>
        </p:nvSpPr>
        <p:spPr>
          <a:xfrm>
            <a:off x="916960" y="3652639"/>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4</a:t>
            </a:r>
          </a:p>
        </p:txBody>
      </p:sp>
      <p:sp>
        <p:nvSpPr>
          <p:cNvPr id="10" name="Oval 9">
            <a:extLst>
              <a:ext uri="{FF2B5EF4-FFF2-40B4-BE49-F238E27FC236}">
                <a16:creationId xmlns:a16="http://schemas.microsoft.com/office/drawing/2014/main" id="{D27A717B-679C-4E5B-885A-3D36AE0C85A6}"/>
              </a:ext>
            </a:extLst>
          </p:cNvPr>
          <p:cNvSpPr/>
          <p:nvPr/>
        </p:nvSpPr>
        <p:spPr>
          <a:xfrm>
            <a:off x="2348593" y="3652639"/>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3</a:t>
            </a:r>
          </a:p>
        </p:txBody>
      </p:sp>
      <p:sp>
        <p:nvSpPr>
          <p:cNvPr id="11" name="Oval 10">
            <a:extLst>
              <a:ext uri="{FF2B5EF4-FFF2-40B4-BE49-F238E27FC236}">
                <a16:creationId xmlns:a16="http://schemas.microsoft.com/office/drawing/2014/main" id="{607D08D2-DA00-4D30-8984-05F8D72896E6}"/>
              </a:ext>
            </a:extLst>
          </p:cNvPr>
          <p:cNvSpPr/>
          <p:nvPr/>
        </p:nvSpPr>
        <p:spPr>
          <a:xfrm>
            <a:off x="2348593" y="2277836"/>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2</a:t>
            </a:r>
          </a:p>
        </p:txBody>
      </p:sp>
      <p:cxnSp>
        <p:nvCxnSpPr>
          <p:cNvPr id="5" name="Straight Connector 4">
            <a:extLst>
              <a:ext uri="{FF2B5EF4-FFF2-40B4-BE49-F238E27FC236}">
                <a16:creationId xmlns:a16="http://schemas.microsoft.com/office/drawing/2014/main" id="{A4104693-6AAC-4253-8D67-1CEF5EC57131}"/>
              </a:ext>
            </a:extLst>
          </p:cNvPr>
          <p:cNvCxnSpPr>
            <a:cxnSpLocks/>
            <a:stCxn id="6" idx="6"/>
            <a:endCxn id="11" idx="2"/>
          </p:cNvCxnSpPr>
          <p:nvPr/>
        </p:nvCxnSpPr>
        <p:spPr>
          <a:xfrm flipV="1">
            <a:off x="1831683" y="2653393"/>
            <a:ext cx="516910" cy="8164"/>
          </a:xfrm>
          <a:prstGeom prst="line">
            <a:avLst/>
          </a:prstGeom>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59A82C9F-FBAF-419C-8179-8C2AF544BCDF}"/>
              </a:ext>
            </a:extLst>
          </p:cNvPr>
          <p:cNvCxnSpPr>
            <a:cxnSpLocks/>
            <a:stCxn id="9" idx="0"/>
            <a:endCxn id="6" idx="4"/>
          </p:cNvCxnSpPr>
          <p:nvPr/>
        </p:nvCxnSpPr>
        <p:spPr>
          <a:xfrm flipV="1">
            <a:off x="1367357" y="3037114"/>
            <a:ext cx="13930" cy="615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E11D4D-E7A1-4315-8CD9-25C0AD573EFC}"/>
              </a:ext>
            </a:extLst>
          </p:cNvPr>
          <p:cNvCxnSpPr>
            <a:cxnSpLocks/>
            <a:stCxn id="9" idx="6"/>
          </p:cNvCxnSpPr>
          <p:nvPr/>
        </p:nvCxnSpPr>
        <p:spPr>
          <a:xfrm flipV="1">
            <a:off x="1817753" y="4016828"/>
            <a:ext cx="516910" cy="11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B546D1-FC5A-468F-ABEC-9CE80BE7D173}"/>
              </a:ext>
            </a:extLst>
          </p:cNvPr>
          <p:cNvCxnSpPr>
            <a:cxnSpLocks/>
            <a:stCxn id="10" idx="0"/>
            <a:endCxn id="11" idx="4"/>
          </p:cNvCxnSpPr>
          <p:nvPr/>
        </p:nvCxnSpPr>
        <p:spPr>
          <a:xfrm flipV="1">
            <a:off x="2798990" y="3028950"/>
            <a:ext cx="0" cy="623689"/>
          </a:xfrm>
          <a:prstGeom prst="line">
            <a:avLst/>
          </a:prstGeom>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56DE2A1C-79AE-4EDB-A7DF-FC91DD91736E}"/>
              </a:ext>
            </a:extLst>
          </p:cNvPr>
          <p:cNvSpPr/>
          <p:nvPr/>
        </p:nvSpPr>
        <p:spPr>
          <a:xfrm>
            <a:off x="3486095" y="3037114"/>
            <a:ext cx="596047"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2020;p49">
            <a:extLst>
              <a:ext uri="{FF2B5EF4-FFF2-40B4-BE49-F238E27FC236}">
                <a16:creationId xmlns:a16="http://schemas.microsoft.com/office/drawing/2014/main" id="{57C42C36-5A67-4B93-BFFF-F41545BD80CC}"/>
              </a:ext>
            </a:extLst>
          </p:cNvPr>
          <p:cNvSpPr txBox="1">
            <a:spLocks/>
          </p:cNvSpPr>
          <p:nvPr/>
        </p:nvSpPr>
        <p:spPr>
          <a:xfrm>
            <a:off x="4893290" y="1063838"/>
            <a:ext cx="3850500"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t>- Khi </a:t>
            </a:r>
            <a:r>
              <a:rPr lang="en-US" sz="1600" b="0" dirty="0" err="1"/>
              <a:t>đó</a:t>
            </a:r>
            <a:r>
              <a:rPr lang="en-US" sz="1600" b="0" dirty="0"/>
              <a:t> ta </a:t>
            </a:r>
            <a:r>
              <a:rPr lang="en-US" sz="1600" b="0" dirty="0" err="1"/>
              <a:t>có</a:t>
            </a:r>
            <a:r>
              <a:rPr lang="en-US" sz="1600" b="0" dirty="0"/>
              <a:t> </a:t>
            </a:r>
            <a:r>
              <a:rPr lang="en-US" sz="1600" b="0" dirty="0" err="1"/>
              <a:t>thể</a:t>
            </a:r>
            <a:r>
              <a:rPr lang="en-US" sz="1600" b="0" dirty="0"/>
              <a:t> </a:t>
            </a:r>
            <a:r>
              <a:rPr lang="en-US" sz="1600" b="0" dirty="0" err="1"/>
              <a:t>biểu</a:t>
            </a:r>
            <a:r>
              <a:rPr lang="en-US" sz="1600" b="0" dirty="0"/>
              <a:t> </a:t>
            </a:r>
            <a:r>
              <a:rPr lang="en-US" sz="1600" b="0" dirty="0" err="1"/>
              <a:t>diễn</a:t>
            </a:r>
            <a:r>
              <a:rPr lang="en-US" sz="1600" b="0" dirty="0"/>
              <a:t> </a:t>
            </a:r>
            <a:r>
              <a:rPr lang="en-US" sz="1600" b="0" dirty="0" err="1"/>
              <a:t>đồ</a:t>
            </a:r>
            <a:r>
              <a:rPr lang="en-US" sz="1600" b="0" dirty="0"/>
              <a:t> </a:t>
            </a:r>
            <a:r>
              <a:rPr lang="en-US" sz="1600" b="0" dirty="0" err="1"/>
              <a:t>thị</a:t>
            </a:r>
            <a:r>
              <a:rPr lang="en-US" sz="1600" b="0" dirty="0"/>
              <a:t> </a:t>
            </a:r>
            <a:r>
              <a:rPr lang="en-US" sz="1600" b="0" dirty="0" err="1"/>
              <a:t>bằng</a:t>
            </a:r>
            <a:r>
              <a:rPr lang="en-US" sz="1600" b="0" dirty="0"/>
              <a:t> </a:t>
            </a:r>
            <a:r>
              <a:rPr lang="en-US" sz="1600" b="0" dirty="0" err="1"/>
              <a:t>một</a:t>
            </a:r>
            <a:r>
              <a:rPr lang="en-US" sz="1600" b="0" dirty="0"/>
              <a:t> ma </a:t>
            </a:r>
            <a:r>
              <a:rPr lang="en-US" sz="1600" b="0" dirty="0" err="1"/>
              <a:t>trận</a:t>
            </a:r>
            <a:r>
              <a:rPr lang="en-US" sz="1600" b="0" dirty="0"/>
              <a:t> </a:t>
            </a:r>
            <a:r>
              <a:rPr lang="en-US" sz="1600" b="0" dirty="0" err="1"/>
              <a:t>vuông</a:t>
            </a:r>
            <a:r>
              <a:rPr lang="en-US" sz="1600" b="0" dirty="0"/>
              <a:t> A = [</a:t>
            </a:r>
            <a:r>
              <a:rPr lang="en-US" sz="1600" b="0" dirty="0" err="1"/>
              <a:t>aij</a:t>
            </a:r>
            <a:r>
              <a:rPr lang="en-US" sz="1600" b="0" dirty="0"/>
              <a:t>] </a:t>
            </a:r>
            <a:r>
              <a:rPr lang="en-US" sz="1600" b="0" dirty="0" err="1"/>
              <a:t>cấp</a:t>
            </a:r>
            <a:r>
              <a:rPr lang="en-US" sz="1600" b="0" dirty="0"/>
              <a:t> n.</a:t>
            </a:r>
          </a:p>
        </p:txBody>
      </p:sp>
      <p:sp>
        <p:nvSpPr>
          <p:cNvPr id="23" name="TextBox 22">
            <a:extLst>
              <a:ext uri="{FF2B5EF4-FFF2-40B4-BE49-F238E27FC236}">
                <a16:creationId xmlns:a16="http://schemas.microsoft.com/office/drawing/2014/main" id="{B493F905-2097-4204-9165-D5CF3B64B859}"/>
              </a:ext>
            </a:extLst>
          </p:cNvPr>
          <p:cNvSpPr txBox="1"/>
          <p:nvPr/>
        </p:nvSpPr>
        <p:spPr>
          <a:xfrm>
            <a:off x="4076699" y="2702378"/>
            <a:ext cx="932035" cy="553998"/>
          </a:xfrm>
          <a:prstGeom prst="rect">
            <a:avLst/>
          </a:prstGeom>
          <a:noFill/>
        </p:spPr>
        <p:txBody>
          <a:bodyPr wrap="square" rtlCol="0">
            <a:spAutoFit/>
          </a:bodyPr>
          <a:lstStyle/>
          <a:p>
            <a:r>
              <a:rPr lang="en-US" sz="3000" dirty="0">
                <a:solidFill>
                  <a:srgbClr val="00B0F0"/>
                </a:solidFill>
              </a:rPr>
              <a:t>A =</a:t>
            </a:r>
          </a:p>
        </p:txBody>
      </p:sp>
      <p:graphicFrame>
        <p:nvGraphicFramePr>
          <p:cNvPr id="26" name="Table 26">
            <a:extLst>
              <a:ext uri="{FF2B5EF4-FFF2-40B4-BE49-F238E27FC236}">
                <a16:creationId xmlns:a16="http://schemas.microsoft.com/office/drawing/2014/main" id="{476E93C4-20B8-434A-8703-941CDFCEA429}"/>
              </a:ext>
            </a:extLst>
          </p:cNvPr>
          <p:cNvGraphicFramePr>
            <a:graphicFrameLocks noGrp="1"/>
          </p:cNvGraphicFramePr>
          <p:nvPr>
            <p:extLst>
              <p:ext uri="{D42A27DB-BD31-4B8C-83A1-F6EECF244321}">
                <p14:modId xmlns:p14="http://schemas.microsoft.com/office/powerpoint/2010/main" val="2345477800"/>
              </p:ext>
            </p:extLst>
          </p:nvPr>
        </p:nvGraphicFramePr>
        <p:xfrm>
          <a:off x="5621244" y="2072556"/>
          <a:ext cx="2394592" cy="2194560"/>
        </p:xfrm>
        <a:graphic>
          <a:graphicData uri="http://schemas.openxmlformats.org/drawingml/2006/table">
            <a:tbl>
              <a:tblPr firstRow="1" bandRow="1">
                <a:tableStyleId>{2D5ABB26-0587-4C30-8999-92F81FD0307C}</a:tableStyleId>
              </a:tblPr>
              <a:tblGrid>
                <a:gridCol w="598648">
                  <a:extLst>
                    <a:ext uri="{9D8B030D-6E8A-4147-A177-3AD203B41FA5}">
                      <a16:colId xmlns:a16="http://schemas.microsoft.com/office/drawing/2014/main" val="4054296336"/>
                    </a:ext>
                  </a:extLst>
                </a:gridCol>
                <a:gridCol w="598648">
                  <a:extLst>
                    <a:ext uri="{9D8B030D-6E8A-4147-A177-3AD203B41FA5}">
                      <a16:colId xmlns:a16="http://schemas.microsoft.com/office/drawing/2014/main" val="2703271147"/>
                    </a:ext>
                  </a:extLst>
                </a:gridCol>
                <a:gridCol w="598648">
                  <a:extLst>
                    <a:ext uri="{9D8B030D-6E8A-4147-A177-3AD203B41FA5}">
                      <a16:colId xmlns:a16="http://schemas.microsoft.com/office/drawing/2014/main" val="3926110396"/>
                    </a:ext>
                  </a:extLst>
                </a:gridCol>
                <a:gridCol w="598648">
                  <a:extLst>
                    <a:ext uri="{9D8B030D-6E8A-4147-A177-3AD203B41FA5}">
                      <a16:colId xmlns:a16="http://schemas.microsoft.com/office/drawing/2014/main" val="1590735180"/>
                    </a:ext>
                  </a:extLst>
                </a:gridCol>
              </a:tblGrid>
              <a:tr h="526596">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extLst>
                  <a:ext uri="{0D108BD9-81ED-4DB2-BD59-A6C34878D82A}">
                    <a16:rowId xmlns:a16="http://schemas.microsoft.com/office/drawing/2014/main" val="966157238"/>
                  </a:ext>
                </a:extLst>
              </a:tr>
              <a:tr h="526596">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extLst>
                  <a:ext uri="{0D108BD9-81ED-4DB2-BD59-A6C34878D82A}">
                    <a16:rowId xmlns:a16="http://schemas.microsoft.com/office/drawing/2014/main" val="1019596791"/>
                  </a:ext>
                </a:extLst>
              </a:tr>
              <a:tr h="526596">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extLst>
                  <a:ext uri="{0D108BD9-81ED-4DB2-BD59-A6C34878D82A}">
                    <a16:rowId xmlns:a16="http://schemas.microsoft.com/office/drawing/2014/main" val="3810998541"/>
                  </a:ext>
                </a:extLst>
              </a:tr>
              <a:tr h="526596">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tc>
                  <a:txBody>
                    <a:bodyPr/>
                    <a:lstStyle/>
                    <a:p>
                      <a:pPr algn="ctr"/>
                      <a:endParaRPr lang="en-US" sz="3000" dirty="0">
                        <a:solidFill>
                          <a:schemeClr val="accent1"/>
                        </a:solidFill>
                        <a:latin typeface="Gaegu" panose="020B0604020202020204" charset="0"/>
                        <a:ea typeface="Gaegu" panose="020B0604020202020204" charset="0"/>
                      </a:endParaRPr>
                    </a:p>
                  </a:txBody>
                  <a:tcPr anchor="ctr"/>
                </a:tc>
                <a:extLst>
                  <a:ext uri="{0D108BD9-81ED-4DB2-BD59-A6C34878D82A}">
                    <a16:rowId xmlns:a16="http://schemas.microsoft.com/office/drawing/2014/main" val="3959909636"/>
                  </a:ext>
                </a:extLst>
              </a:tr>
            </a:tbl>
          </a:graphicData>
        </a:graphic>
      </p:graphicFrame>
      <p:sp>
        <p:nvSpPr>
          <p:cNvPr id="27" name="Left Bracket 26">
            <a:extLst>
              <a:ext uri="{FF2B5EF4-FFF2-40B4-BE49-F238E27FC236}">
                <a16:creationId xmlns:a16="http://schemas.microsoft.com/office/drawing/2014/main" id="{D57ADE28-35B6-4FC2-A46E-AA07F4346FAF}"/>
              </a:ext>
            </a:extLst>
          </p:cNvPr>
          <p:cNvSpPr/>
          <p:nvPr/>
        </p:nvSpPr>
        <p:spPr>
          <a:xfrm>
            <a:off x="5352408" y="1974585"/>
            <a:ext cx="133510" cy="2302325"/>
          </a:xfrm>
          <a:prstGeom prst="leftBracket">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EDF0C446-8FF5-411A-812A-F6C036F5293E}"/>
              </a:ext>
            </a:extLst>
          </p:cNvPr>
          <p:cNvSpPr/>
          <p:nvPr/>
        </p:nvSpPr>
        <p:spPr>
          <a:xfrm rot="10800000">
            <a:off x="8146355" y="1974584"/>
            <a:ext cx="133510" cy="2302325"/>
          </a:xfrm>
          <a:prstGeom prst="leftBracket">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433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4" grpId="0"/>
      <p:bldP spid="6" grpId="0" animBg="1"/>
      <p:bldP spid="9" grpId="0" animBg="1"/>
      <p:bldP spid="10" grpId="0" animBg="1"/>
      <p:bldP spid="11" grpId="0" animBg="1"/>
      <p:bldP spid="22" grpId="0" animBg="1"/>
      <p:bldP spid="25" grpId="0"/>
      <p:bldP spid="23" grpId="0"/>
      <p:bldP spid="27" grpId="0" animBg="1"/>
      <p:bldP spid="30" grpId="0" animBg="1"/>
    </p:bldLst>
  </p:timing>
</p:sld>
</file>

<file path=ppt/theme/theme1.xml><?xml version="1.0" encoding="utf-8"?>
<a:theme xmlns:a="http://schemas.openxmlformats.org/drawingml/2006/main" name="Meet Our Professors by Slidesgo">
  <a:themeElements>
    <a:clrScheme name="Simple Light">
      <a:dk1>
        <a:srgbClr val="313131"/>
      </a:dk1>
      <a:lt1>
        <a:srgbClr val="666666"/>
      </a:lt1>
      <a:dk2>
        <a:srgbClr val="FFFFFF"/>
      </a:dk2>
      <a:lt2>
        <a:srgbClr val="1F1F1F"/>
      </a:lt2>
      <a:accent1>
        <a:srgbClr val="FF8361"/>
      </a:accent1>
      <a:accent2>
        <a:srgbClr val="FCC6C7"/>
      </a:accent2>
      <a:accent3>
        <a:srgbClr val="FBAF42"/>
      </a:accent3>
      <a:accent4>
        <a:srgbClr val="A4E7FA"/>
      </a:accent4>
      <a:accent5>
        <a:srgbClr val="25A0A6"/>
      </a:accent5>
      <a:accent6>
        <a:srgbClr val="BBDCD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6431</TotalTime>
  <Words>5432</Words>
  <Application>Microsoft Office PowerPoint</Application>
  <PresentationFormat>On-screen Show (16:9)</PresentationFormat>
  <Paragraphs>1098</Paragraphs>
  <Slides>48</Slides>
  <Notes>48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MathJax_Math-italic</vt:lpstr>
      <vt:lpstr>Gaegu</vt:lpstr>
      <vt:lpstr>Consolas</vt:lpstr>
      <vt:lpstr>Source Sans Pro</vt:lpstr>
      <vt:lpstr>Symbol</vt:lpstr>
      <vt:lpstr>Questrial</vt:lpstr>
      <vt:lpstr>Arial</vt:lpstr>
      <vt:lpstr>Permanent Marker</vt:lpstr>
      <vt:lpstr>MathJax_Main</vt:lpstr>
      <vt:lpstr>proxima-nova</vt:lpstr>
      <vt:lpstr>Fira Sans Extra Condensed Medium</vt:lpstr>
      <vt:lpstr>Open Sans</vt:lpstr>
      <vt:lpstr>Arial</vt:lpstr>
      <vt:lpstr>encode sans</vt:lpstr>
      <vt:lpstr>Sarala</vt:lpstr>
      <vt:lpstr>Meet Our Professors by Slidesgo</vt:lpstr>
      <vt:lpstr>Đồ thị,  DFS và BFS</vt:lpstr>
      <vt:lpstr>Table of contents</vt:lpstr>
      <vt:lpstr>Sơ lược về đồ thị</vt:lpstr>
      <vt:lpstr>Các khái niệm cơ bản về đồ thị</vt:lpstr>
      <vt:lpstr>Các khái niệm cơ bản về đồ thị</vt:lpstr>
      <vt:lpstr>Các khái niệm cơ bản về đồ thị</vt:lpstr>
      <vt:lpstr>Các khái niệm cơ bản về đồ thị</vt:lpstr>
      <vt:lpstr>Các khái niệm cơ bản về đồ thị</vt:lpstr>
      <vt:lpstr>Biểu diễn đồ thị trên máy tính</vt:lpstr>
      <vt:lpstr>Biểu diễn đồ thị trên máy tính</vt:lpstr>
      <vt:lpstr>Biểu diễn đồ thị trên máy tính</vt:lpstr>
      <vt:lpstr>Biểu diễn đồ thị trên máy tính</vt:lpstr>
      <vt:lpstr>Giải thuật tìm kiếm theo chiều sâu</vt:lpstr>
      <vt:lpstr>Cơ sở và các quy tắc</vt:lpstr>
      <vt:lpstr>Giải thích thuật toán</vt:lpstr>
      <vt:lpstr>Giải thích thuật toán</vt:lpstr>
      <vt:lpstr>Giải thuật  tìm kiếm theo chiều rộng  (BFS)</vt:lpstr>
      <vt:lpstr>Cơ sở và các quy tắc</vt:lpstr>
      <vt:lpstr>Giải thích thuật toán</vt:lpstr>
      <vt:lpstr>Bài toán Dungeon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ứng dụng</vt:lpstr>
      <vt:lpstr>Lợi thế giữa DFS và BFS</vt:lpstr>
      <vt:lpstr>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Ứng dụng</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our professors presentation</dc:title>
  <cp:lastModifiedBy>Lê Duy Hoàng</cp:lastModifiedBy>
  <cp:revision>136</cp:revision>
  <dcterms:modified xsi:type="dcterms:W3CDTF">2021-06-04T09:37:36Z</dcterms:modified>
</cp:coreProperties>
</file>